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3A97224E-1EF7-0E68-2CD2-05B182F06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8931" y="5784368"/>
            <a:ext cx="3510962" cy="942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4524470"/>
            <a:ext cx="1010597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5091208"/>
            <a:ext cx="1010597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285208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1526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3" y="3352800"/>
            <a:ext cx="9321798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285208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571977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12208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0406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832497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832498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840966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22039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21294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53745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53745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782624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569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242559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16646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3156" y="5916184"/>
            <a:ext cx="437814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3016" y="5908735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2" name="Imagem 11" descr="Texto&#10;&#10;Descrição gerada automaticamente">
            <a:extLst>
              <a:ext uri="{FF2B5EF4-FFF2-40B4-BE49-F238E27FC236}">
                <a16:creationId xmlns:a16="http://schemas.microsoft.com/office/drawing/2014/main" id="{4B21B504-5054-2FB3-8DAE-79D9FFC3D1A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264953" y="5635137"/>
            <a:ext cx="2087346" cy="560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F105A-CC0A-4F4A-88E9-D57B4946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7151B-A10D-42AA-9972-0BD055049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0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José Rauen</dc:creator>
  <cp:lastModifiedBy>FÁBIO JOSÉ RAUEN</cp:lastModifiedBy>
  <cp:revision>3</cp:revision>
  <dcterms:created xsi:type="dcterms:W3CDTF">2020-10-03T21:31:36Z</dcterms:created>
  <dcterms:modified xsi:type="dcterms:W3CDTF">2024-07-01T19:52:13Z</dcterms:modified>
</cp:coreProperties>
</file>