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3FE4-1203-43F1-8406-74753E0DC666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1AF6B-CA0F-4E73-A78F-3A67506B4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18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5484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619740" y="6130437"/>
            <a:ext cx="1146283" cy="244484"/>
          </a:xfrm>
        </p:spPr>
        <p:txBody>
          <a:bodyPr/>
          <a:lstStyle>
            <a:lvl1pPr>
              <a:defRPr>
                <a:solidFill>
                  <a:srgbClr val="005484"/>
                </a:solidFill>
              </a:defRPr>
            </a:lvl1pPr>
          </a:lstStyle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86536" y="6135708"/>
            <a:ext cx="618076" cy="239213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00548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82098-7928-47C9-BC9B-809042C75067}" type="datetime1">
              <a:rPr lang="pt-BR" smtClean="0"/>
              <a:t>01/07/2024</a:t>
            </a:fld>
            <a:endParaRPr lang="en-US" dirty="0"/>
          </a:p>
        </p:txBody>
      </p:sp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2582302" y="6064441"/>
            <a:ext cx="2691034" cy="7225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548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57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4A2B-8A05-4A22-80AC-A07EC02A8164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8730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Cacho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6</cp:revision>
  <dcterms:created xsi:type="dcterms:W3CDTF">2017-06-16T16:09:22Z</dcterms:created>
  <dcterms:modified xsi:type="dcterms:W3CDTF">2024-07-01T19:52:56Z</dcterms:modified>
</cp:coreProperties>
</file>