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1CB6B-E519-4CEB-BB0C-0528F1C348CC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1D13-7474-41EA-B663-DA7919635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8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7531" y="4953000"/>
            <a:ext cx="3510962" cy="942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304210" cy="15070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830421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4212" y="3843866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C06F-572B-43FC-8710-50B94C68DF8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04850"/>
            <a:ext cx="10058400" cy="2543695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2649-F820-40FF-ADF0-067424A6E74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399" y="3602711"/>
            <a:ext cx="8717481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399" y="4301067"/>
            <a:ext cx="8717481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82A-50BA-44B7-8CE5-B6D9D3128B5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27F099-4E39-4731-9B51-A92C68BD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85800"/>
            <a:ext cx="764514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1F7BE-B006-490F-983C-DCE4653FDFB0}"/>
              </a:ext>
            </a:extLst>
          </p:cNvPr>
          <p:cNvSpPr txBox="1"/>
          <p:nvPr userDrawn="1"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32F617-83C1-43BB-A179-1708D8BF983F}"/>
              </a:ext>
            </a:extLst>
          </p:cNvPr>
          <p:cNvSpPr txBox="1"/>
          <p:nvPr userDrawn="1"/>
        </p:nvSpPr>
        <p:spPr>
          <a:xfrm>
            <a:off x="8786553" y="280160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796F-EA3B-4C2B-8B5F-EA1288BFEC7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764514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3" y="3928534"/>
            <a:ext cx="8711940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71194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B617-8BA9-4A83-944C-016C2F1E9325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86553" y="280160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3039"/>
            <a:ext cx="10058400" cy="22693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5167C-FFC8-4963-989A-C0C5FA95063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227032" cy="150706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227032" cy="3615267"/>
          </a:xfrm>
        </p:spPr>
        <p:txBody>
          <a:bodyPr vert="eaVert" anchor="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BAE4-BF83-436D-845C-68E03542BFC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948" y="685800"/>
            <a:ext cx="2009775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0"/>
            <a:ext cx="6064134" cy="5308600"/>
          </a:xfrm>
        </p:spPr>
        <p:txBody>
          <a:bodyPr vert="eaVert" anchor="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2324-39E4-421F-8345-2E266D63DD9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5245" y="6259637"/>
            <a:ext cx="1600200" cy="365125"/>
          </a:xfrm>
        </p:spPr>
        <p:txBody>
          <a:bodyPr/>
          <a:lstStyle/>
          <a:p>
            <a:fld id="{B4E3BAB2-3E81-43C0-BEC8-CEC84B8BE6C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49B2-95B5-47EB-B0CD-88254A190BC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54385"/>
            <a:ext cx="8534400" cy="104001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496291"/>
            <a:ext cx="4937655" cy="3225338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496291"/>
            <a:ext cx="4934479" cy="3225338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1929-B050-45BB-8703-94D98943415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62450"/>
            <a:ext cx="8534400" cy="126214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548458"/>
            <a:ext cx="493765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2" y="2244436"/>
            <a:ext cx="4937655" cy="2631420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5013" y="1548458"/>
            <a:ext cx="4929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5013" y="2244434"/>
            <a:ext cx="4929188" cy="2631421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EA9F-0784-4962-9635-959767789F7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EA2B-14EE-44CD-A93A-D4D05C10E0F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7E70-6274-40B8-99AE-8DF4629D66B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1579417"/>
            <a:ext cx="3657600" cy="1020907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656413"/>
            <a:ext cx="3657600" cy="1791761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E14-AA62-44BB-B083-A46B1C509AA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51E8-7F43-4C41-AC2E-460BCF395E2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5245" y="6380689"/>
            <a:ext cx="1600200" cy="2440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A6E6F2-45D3-4120-8CBA-B9D3ACD023D3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6546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3" name="Imagem 12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033952" y="733716"/>
            <a:ext cx="3510962" cy="94268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03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BAB2-3E81-43C0-BEC8-CEC84B8BE6C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57442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Fatia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6</cp:revision>
  <dcterms:created xsi:type="dcterms:W3CDTF">2017-06-16T17:55:21Z</dcterms:created>
  <dcterms:modified xsi:type="dcterms:W3CDTF">2024-07-01T19:54:02Z</dcterms:modified>
</cp:coreProperties>
</file>