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4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E0077-CBE4-4914-94C9-6160613E72A6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25190-F2A9-4F22-A63B-EACF2090A9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419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rgbClr val="0054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pic>
        <p:nvPicPr>
          <p:cNvPr id="5" name="Imagem 4" descr="Texto&#10;&#10;Descrição gerada automaticamente">
            <a:extLst>
              <a:ext uri="{FF2B5EF4-FFF2-40B4-BE49-F238E27FC236}">
                <a16:creationId xmlns:a16="http://schemas.microsoft.com/office/drawing/2014/main" id="{3A97224E-1EF7-0E68-2CD2-05B182F060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66120" y="3068788"/>
            <a:ext cx="2683166" cy="72042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3E6D-9FF1-408C-9372-1DFC9C2DA528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DA9F-E79A-4B41-A64A-22EC60A9E393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6C4C-FA85-40BC-A3A7-354065203A9F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2CCF-99A1-4E7C-846C-0FF583D56743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977F-297B-4ED1-98B3-C54484C7E019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D74C-B25A-4D53-9BD9-C19A2835C5C8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2C624-D242-4C44-A21A-55ED6C60F1B8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347C-EADF-4278-B348-C6CF3C0631E2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48010" y="5789"/>
            <a:ext cx="1151902" cy="858319"/>
          </a:xfrm>
          <a:prstGeom prst="rect">
            <a:avLst/>
          </a:prstGeom>
        </p:spPr>
      </p:pic>
      <p:sp>
        <p:nvSpPr>
          <p:cNvPr id="10" name="Rectangle 37"/>
          <p:cNvSpPr/>
          <p:nvPr userDrawn="1"/>
        </p:nvSpPr>
        <p:spPr>
          <a:xfrm>
            <a:off x="11815864" y="864108"/>
            <a:ext cx="384048" cy="512064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" name="Imagem 1" descr="Uma imagem contendo Logotipo&#10;&#10;Descrição gerada automaticamente">
            <a:extLst>
              <a:ext uri="{FF2B5EF4-FFF2-40B4-BE49-F238E27FC236}">
                <a16:creationId xmlns:a16="http://schemas.microsoft.com/office/drawing/2014/main" id="{DE6BD048-68E2-4563-8698-4FF4907744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2646" y="6053454"/>
            <a:ext cx="2927755" cy="8045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19F8-7865-4776-B7AA-87851DBB4BDA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885825"/>
            <a:ext cx="8115230" cy="5095875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89BE5-6306-4ACB-9978-96298E3996A3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864108"/>
            <a:ext cx="3443590" cy="5120640"/>
          </a:xfrm>
          <a:prstGeom prst="rect">
            <a:avLst/>
          </a:prstGeom>
          <a:solidFill>
            <a:srgbClr val="0054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864108"/>
            <a:ext cx="384048" cy="512064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0735" y="6356349"/>
            <a:ext cx="11337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05484"/>
                </a:solidFill>
              </a:defRPr>
            </a:lvl1pPr>
          </a:lstStyle>
          <a:p>
            <a:fld id="{F5543543-0599-485F-8C78-316A2293757C}" type="datetime1">
              <a:rPr lang="pt-BR" smtClean="0"/>
              <a:pPr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00604" y="6356350"/>
            <a:ext cx="8644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5484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5" name="Imagem 4" descr="Texto&#10;&#10;Descrição gerada automaticamente">
            <a:extLst>
              <a:ext uri="{FF2B5EF4-FFF2-40B4-BE49-F238E27FC236}">
                <a16:creationId xmlns:a16="http://schemas.microsoft.com/office/drawing/2014/main" id="{3A97224E-1EF7-0E68-2CD2-05B182F0609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52919" y="6029340"/>
            <a:ext cx="2947482" cy="7913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1203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6C4C-FA85-40BC-A3A7-354065203A9F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390770"/>
      </p:ext>
    </p:extLst>
  </p:cSld>
  <p:clrMapOvr>
    <a:masterClrMapping/>
  </p:clrMapOvr>
</p:sld>
</file>

<file path=ppt/theme/theme1.xml><?xml version="1.0" encoding="utf-8"?>
<a:theme xmlns:a="http://schemas.openxmlformats.org/drawingml/2006/main" name="Quadr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TM03457475[[fn=Quadro]]</Template>
  <TotalTime>15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Calibri</vt:lpstr>
      <vt:lpstr>Corbel</vt:lpstr>
      <vt:lpstr>Wingdings 2</vt:lpstr>
      <vt:lpstr>Quadro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Fábio José Rauen</dc:creator>
  <cp:lastModifiedBy>FÁBIO JOSÉ RAUEN</cp:lastModifiedBy>
  <cp:revision>6</cp:revision>
  <dcterms:created xsi:type="dcterms:W3CDTF">2017-06-16T18:45:39Z</dcterms:created>
  <dcterms:modified xsi:type="dcterms:W3CDTF">2024-07-01T19:54:57Z</dcterms:modified>
</cp:coreProperties>
</file>