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0B724-415D-4985-AB42-3CE379854472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28A0C-6249-467E-AC69-C67408464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5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92060" y="5650058"/>
            <a:ext cx="3510962" cy="942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100" y="932112"/>
            <a:ext cx="9559922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0EE42-F162-44D3-823E-6470A54B3AA0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0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A236-FBC5-44F0-80DD-2450F94A591C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37456" y="279818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7831138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6B7C-D656-49B4-BDAC-12A1EC2453DC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1789" y="5883275"/>
            <a:ext cx="365466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E659-DB4F-4347-B7B0-A0372EC4548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72348" y="28442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7764136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2FE-2A70-4720-8605-9ED8ECF67B9D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5883275"/>
            <a:ext cx="356045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0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297-C595-498D-A804-663512B9B67D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</p:spPr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03AA-9813-4AC3-ABD4-0B940DE5A808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9C1-5A8B-4935-A062-A1B81217A76F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5777-6842-4ADD-BBB5-931826BC047A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3A00-95CF-40D3-8A1E-CCC760A250C7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B401-0D40-40B4-AF0A-C3211472158F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2658533"/>
            <a:ext cx="489505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7967" y="2667000"/>
            <a:ext cx="489505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F81F-DF7D-46AC-BE35-90A173936C9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F780-3107-4092-BFD4-092E8748744F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0" y="5883275"/>
            <a:ext cx="356045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23FE-08BA-4E8D-95E3-333A31531239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26233" y="5883275"/>
            <a:ext cx="343022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685799"/>
            <a:ext cx="3549121" cy="2400301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3200400"/>
            <a:ext cx="3549121" cy="1600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4C6B-AABB-4CE4-994D-C0DEFB46029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914400"/>
            <a:ext cx="5426158" cy="2390775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381375"/>
            <a:ext cx="5426158" cy="157162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82B-B29F-43A2-BBF3-7B52FDF898EE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8488037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E4EB64-6181-4CB6-A0A4-5F56101203C0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14" name="Imagem 13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2894013" y="5915316"/>
            <a:ext cx="2725552" cy="7318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94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0745-F59E-426B-A547-FA5B99C0634E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05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25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Paralaxe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6</cp:revision>
  <dcterms:created xsi:type="dcterms:W3CDTF">2017-06-16T18:18:21Z</dcterms:created>
  <dcterms:modified xsi:type="dcterms:W3CDTF">2024-07-01T19:55:40Z</dcterms:modified>
</cp:coreProperties>
</file>