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BB8E8-7000-481A-A7FA-870F532762B0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6E7EC-B6EC-439C-A87E-4D0AAD6A1C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1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657485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610235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795318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742762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699659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pic>
        <p:nvPicPr>
          <p:cNvPr id="4" name="Imagem 3" descr="Uma imagem contendo Logotipo&#10;&#10;Descrição gerada automaticamente">
            <a:extLst>
              <a:ext uri="{FF2B5EF4-FFF2-40B4-BE49-F238E27FC236}">
                <a16:creationId xmlns:a16="http://schemas.microsoft.com/office/drawing/2014/main" id="{9B2298DA-966F-4837-AE98-709818BE03C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1560" y="5885691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646F-5918-43BF-BDD6-6260A9C712EA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8521" y="533400"/>
            <a:ext cx="7683979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28E8-D75F-472C-948A-AAECE9FAB68C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2A5-647B-4817-8880-05FF9DF847A1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524" y="1225296"/>
            <a:ext cx="10583764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524" y="5020056"/>
            <a:ext cx="1035381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0210" y="6272784"/>
            <a:ext cx="1567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F8B0BAD-C054-486F-ACC5-4E152AFD68CA}" type="datetime1">
              <a:rPr lang="pt-BR" smtClean="0"/>
              <a:t>01/07/2024</a:t>
            </a:fld>
            <a:endParaRPr lang="en-US" dirty="0"/>
          </a:p>
        </p:txBody>
      </p:sp>
      <p:grpSp>
        <p:nvGrpSpPr>
          <p:cNvPr id="12" name="Group 6"/>
          <p:cNvGrpSpPr>
            <a:grpSpLocks noChangeAspect="1"/>
          </p:cNvGrpSpPr>
          <p:nvPr userDrawn="1"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4" name="Imagem 3" descr="Uma imagem contendo Logotipo&#10;&#10;Descrição gerada automaticamente">
            <a:extLst>
              <a:ext uri="{FF2B5EF4-FFF2-40B4-BE49-F238E27FC236}">
                <a16:creationId xmlns:a16="http://schemas.microsoft.com/office/drawing/2014/main" id="{ECF48383-DC8C-4C62-BB5F-1486E27A313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5861" y="6097108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85" y="484632"/>
            <a:ext cx="10263189" cy="160934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4785" y="2194560"/>
            <a:ext cx="4968815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777" y="2194560"/>
            <a:ext cx="4975197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EDA-708E-414C-8242-49C9E22A2197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40279" y="484632"/>
            <a:ext cx="10297695" cy="156362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279" y="2048256"/>
            <a:ext cx="4881401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0279" y="2743200"/>
            <a:ext cx="4884449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777" y="2093976"/>
            <a:ext cx="4975197" cy="59436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776" y="2743200"/>
            <a:ext cx="4975197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D365-EF5C-4219-9BA3-7F3E5BA6D747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3DCA-5F88-4152-9986-812505C2A7A4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12F4-7D2E-4690-B57F-574CCD68D3DB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905" y="685800"/>
            <a:ext cx="6912875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23B3-B4E3-46FA-A1E2-44249AEB9B3F}" type="datetime1">
              <a:rPr lang="pt-BR" smtClean="0"/>
              <a:t>01/07/2024</a:t>
            </a:fld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6" name="Imagem 5" descr="Uma imagem contendo Logotipo&#10;&#10;Descrição gerada automaticamente">
            <a:extLst>
              <a:ext uri="{FF2B5EF4-FFF2-40B4-BE49-F238E27FC236}">
                <a16:creationId xmlns:a16="http://schemas.microsoft.com/office/drawing/2014/main" id="{F8141286-8843-4A1A-95E9-1A8D1D85F46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48905" y="5968818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1001879"/>
            <a:ext cx="3200400" cy="1641764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851264"/>
            <a:ext cx="3200400" cy="28637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66D6-7B41-4A46-B2F1-3E6F0405B910}" type="datetime1">
              <a:rPr lang="pt-BR" smtClean="0"/>
              <a:t>01/07/2024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6" name="Imagem 5" descr="Uma imagem contendo Logotipo&#10;&#10;Descrição gerada automaticamente">
            <a:extLst>
              <a:ext uri="{FF2B5EF4-FFF2-40B4-BE49-F238E27FC236}">
                <a16:creationId xmlns:a16="http://schemas.microsoft.com/office/drawing/2014/main" id="{00AE9F93-0346-43F2-B25E-5D40BEB3BFC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503163" y="84924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8907" y="484632"/>
            <a:ext cx="10289068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906" y="2121408"/>
            <a:ext cx="10289068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70210" y="6272784"/>
            <a:ext cx="1567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F8B0BAD-C054-486F-ACC5-4E152AFD68CA}" type="datetime1">
              <a:rPr lang="pt-BR" smtClean="0"/>
              <a:t>01/07/2024</a:t>
            </a:fld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48906" y="6219928"/>
            <a:ext cx="2326954" cy="6247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46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12A5-647B-4817-8880-05FF9DF847A1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43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12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Calibri</vt:lpstr>
      <vt:lpstr>Georgia</vt:lpstr>
      <vt:lpstr>Trebuchet MS</vt:lpstr>
      <vt:lpstr>Wingdings</vt:lpstr>
      <vt:lpstr>Tipo de Madeira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7</cp:revision>
  <dcterms:created xsi:type="dcterms:W3CDTF">2017-06-16T20:14:15Z</dcterms:created>
  <dcterms:modified xsi:type="dcterms:W3CDTF">2024-07-01T19:57:02Z</dcterms:modified>
</cp:coreProperties>
</file>