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425738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6" name="Imagem 5" descr="Uma imagem contendo Logotipo&#10;&#10;Descrição gerada automaticamente">
            <a:extLst>
              <a:ext uri="{FF2B5EF4-FFF2-40B4-BE49-F238E27FC236}">
                <a16:creationId xmlns:a16="http://schemas.microsoft.com/office/drawing/2014/main" id="{FD7D645D-4243-4D77-8351-1B94751570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9567" y="6051901"/>
            <a:ext cx="2927755" cy="8045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2518" y="827623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8" name="Imagem 7" descr="Uma imagem contendo Logotipo&#10;&#10;Descrição gerada automaticamente">
            <a:extLst>
              <a:ext uri="{FF2B5EF4-FFF2-40B4-BE49-F238E27FC236}">
                <a16:creationId xmlns:a16="http://schemas.microsoft.com/office/drawing/2014/main" id="{76CD9182-78A5-4E2D-A6C0-F27E6D11998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9592" y="56471"/>
            <a:ext cx="2927755" cy="8045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3543300"/>
            <a:ext cx="11095063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3" name="Imagem 2" descr="Uma imagem contendo Logotipo&#10;&#10;Descrição gerada automaticamente">
            <a:extLst>
              <a:ext uri="{FF2B5EF4-FFF2-40B4-BE49-F238E27FC236}">
                <a16:creationId xmlns:a16="http://schemas.microsoft.com/office/drawing/2014/main" id="{127E8044-693E-43EA-8CB5-EF0A0D4C3F6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5168" y="6177448"/>
            <a:ext cx="2927755" cy="8045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168" y="5029199"/>
            <a:ext cx="11158535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7" name="Imagem 6" descr="Uma imagem contendo Logotipo&#10;&#10;Descrição gerada automaticamente">
            <a:extLst>
              <a:ext uri="{FF2B5EF4-FFF2-40B4-BE49-F238E27FC236}">
                <a16:creationId xmlns:a16="http://schemas.microsoft.com/office/drawing/2014/main" id="{708F2B61-D1A8-4EEA-B32A-64D86D169C9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5168" y="6177448"/>
            <a:ext cx="2927755" cy="8045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2" y="5024967"/>
            <a:ext cx="11277600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076" y="2603500"/>
            <a:ext cx="11178962" cy="3416300"/>
          </a:xfrm>
        </p:spPr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168" y="507076"/>
            <a:ext cx="7029568" cy="5643958"/>
          </a:xfrm>
        </p:spPr>
        <p:txBody>
          <a:bodyPr vert="eaVert"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8" name="Imagem 7" descr="Uma imagem contendo Logotipo&#10;&#10;Descrição gerada automaticamente">
            <a:extLst>
              <a:ext uri="{FF2B5EF4-FFF2-40B4-BE49-F238E27FC236}">
                <a16:creationId xmlns:a16="http://schemas.microsoft.com/office/drawing/2014/main" id="{ADB86A99-902C-43FB-BAFD-3BCE48ED61D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5168" y="6177448"/>
            <a:ext cx="2927755" cy="8045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076" y="2603500"/>
            <a:ext cx="11136627" cy="34163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400305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4748144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7" name="Imagem 6" descr="Uma imagem contendo Logotipo&#10;&#10;Descrição gerada automaticamente">
            <a:extLst>
              <a:ext uri="{FF2B5EF4-FFF2-40B4-BE49-F238E27FC236}">
                <a16:creationId xmlns:a16="http://schemas.microsoft.com/office/drawing/2014/main" id="{8E98ECA5-007F-4C46-BA99-3176C8D34E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0987" y="6141964"/>
            <a:ext cx="2927755" cy="8045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076" y="2603500"/>
            <a:ext cx="5473036" cy="3416301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5434991" cy="341630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26" y="2603500"/>
            <a:ext cx="54397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327" y="3179762"/>
            <a:ext cx="5439785" cy="2840039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544296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5434991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5" name="Imagem 4" descr="Uma imagem contendo Logotipo&#10;&#10;Descrição gerada automaticamente">
            <a:extLst>
              <a:ext uri="{FF2B5EF4-FFF2-40B4-BE49-F238E27FC236}">
                <a16:creationId xmlns:a16="http://schemas.microsoft.com/office/drawing/2014/main" id="{DB42784A-855A-42A1-9E7A-6E83B4857D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8297" y="6150432"/>
            <a:ext cx="2927755" cy="8045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"/>
            <a:ext cx="12192000" cy="6492240"/>
            <a:chOff x="0" y="0"/>
            <a:chExt cx="12192000" cy="6858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 userDrawn="1"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 userDrawn="1"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070957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5455" y="1447800"/>
            <a:ext cx="6448247" cy="45720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2904837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8" name="Imagem 7" descr="Uma imagem contendo Logotipo&#10;&#10;Descrição gerada automaticamente">
            <a:extLst>
              <a:ext uri="{FF2B5EF4-FFF2-40B4-BE49-F238E27FC236}">
                <a16:creationId xmlns:a16="http://schemas.microsoft.com/office/drawing/2014/main" id="{1BD7D475-4354-4BC9-A4A4-8319B436F5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5168" y="6177448"/>
            <a:ext cx="2927755" cy="8045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176356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92848" y="1278898"/>
            <a:ext cx="4930764" cy="443610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10" name="Imagem 9" descr="Uma imagem contendo Logotipo&#10;&#10;Descrição gerada automaticamente">
            <a:extLst>
              <a:ext uri="{FF2B5EF4-FFF2-40B4-BE49-F238E27FC236}">
                <a16:creationId xmlns:a16="http://schemas.microsoft.com/office/drawing/2014/main" id="{F5CF4D88-AB9D-4FEE-B745-3C5ACA35E5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5168" y="6177448"/>
            <a:ext cx="2927755" cy="80454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389" y="2603500"/>
            <a:ext cx="111283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84750" y="6400305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10" name="Imagem 9" descr="Texto&#10;&#10;Descrição gerada automaticamente">
            <a:extLst>
              <a:ext uri="{FF2B5EF4-FFF2-40B4-BE49-F238E27FC236}">
                <a16:creationId xmlns:a16="http://schemas.microsoft.com/office/drawing/2014/main" id="{3A97224E-1EF7-0E68-2CD2-05B182F0609F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524366" y="6080970"/>
            <a:ext cx="2804760" cy="7530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9AB704-B935-43EE-9208-FD84FE6D10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C32B14B-58A8-4D58-BCBB-B851933536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081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{D22742A8-BE10-44DB-A509-12C8B13B4921}tf02900722</Template>
  <TotalTime>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Íon - Sala da Diretoria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Fábio José Rauen</dc:creator>
  <cp:lastModifiedBy>FÁBIO JOSÉ RAUEN</cp:lastModifiedBy>
  <cp:revision>3</cp:revision>
  <dcterms:created xsi:type="dcterms:W3CDTF">2020-10-03T21:26:24Z</dcterms:created>
  <dcterms:modified xsi:type="dcterms:W3CDTF">2024-07-01T19:57:39Z</dcterms:modified>
</cp:coreProperties>
</file>