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930001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2946480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203840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2944093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439742" y="5501970"/>
            <a:ext cx="2537454" cy="6813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96782-5C28-4E37-8D03-683B782D1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6FF172-9C4A-43A0-86C5-2D820D7A38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49777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Galeria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3</cp:revision>
  <dcterms:created xsi:type="dcterms:W3CDTF">2020-10-03T21:40:47Z</dcterms:created>
  <dcterms:modified xsi:type="dcterms:W3CDTF">2024-07-01T19:58:13Z</dcterms:modified>
</cp:coreProperties>
</file>