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handoutMasterIdLst>
    <p:handoutMasterId r:id="rId5"/>
  </p:handoutMasterIdLst>
  <p:sldIdLst>
    <p:sldId id="257" r:id="rId2"/>
    <p:sldId id="258" r:id="rId3"/>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987" autoAdjust="0"/>
    <p:restoredTop sz="94660"/>
  </p:normalViewPr>
  <p:slideViewPr>
    <p:cSldViewPr snapToGrid="0">
      <p:cViewPr varScale="1">
        <p:scale>
          <a:sx n="108" d="100"/>
          <a:sy n="108" d="100"/>
        </p:scale>
        <p:origin x="576" y="96"/>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rtlCol="0"/>
        <a:lstStyle/>
        <a:p>
          <a:pPr rtl="0"/>
          <a:endParaRPr lang="en-US"/>
        </a:p>
      </dgm:t>
    </dgm:pt>
    <dgm:pt modelId="{8DB5D7D5-6A1C-4ABC-8850-759A9D876047}">
      <dgm:prSet/>
      <dgm:spPr/>
      <dgm:t>
        <a:bodyPr rtlCol="0"/>
        <a:lstStyle/>
        <a:p>
          <a:pPr rtl="0"/>
          <a:r>
            <a:rPr lang="pt-br"/>
            <a:t>2017</a:t>
          </a:r>
        </a:p>
      </dgm:t>
    </dgm:pt>
    <dgm:pt modelId="{D8874F40-D7B0-41DE-BB6F-A6014FEAB2D7}" type="parTrans" cxnId="{C5202EE1-10E9-4076-9D55-9E0CF8B152AF}">
      <dgm:prSet/>
      <dgm:spPr/>
      <dgm:t>
        <a:bodyPr rtlCol="0"/>
        <a:lstStyle/>
        <a:p>
          <a:pPr rtl="0"/>
          <a:endParaRPr lang="en-US"/>
        </a:p>
      </dgm:t>
    </dgm:pt>
    <dgm:pt modelId="{BD6E0A2E-99C8-4F5A-971A-CD211D1099FF}" type="sibTrans" cxnId="{C5202EE1-10E9-4076-9D55-9E0CF8B152AF}">
      <dgm:prSet/>
      <dgm:spPr/>
      <dgm:t>
        <a:bodyPr rtlCol="0"/>
        <a:lstStyle/>
        <a:p>
          <a:pPr rtl="0"/>
          <a:endParaRPr lang="en-US"/>
        </a:p>
      </dgm:t>
    </dgm:pt>
    <dgm:pt modelId="{96262926-A67D-4E4E-9515-5EBC67F0B634}">
      <dgm:prSet/>
      <dgm:spPr/>
      <dgm:t>
        <a:bodyPr rtlCol="0"/>
        <a:lstStyle/>
        <a:p>
          <a:pPr rtl="0"/>
          <a:r>
            <a:rPr lang="pt-br" dirty="0" err="1"/>
            <a:t>Lorem</a:t>
          </a:r>
          <a:r>
            <a:rPr lang="pt-br" dirty="0"/>
            <a:t> ipsum </a:t>
          </a:r>
          <a:r>
            <a:rPr lang="pt-br" dirty="0" err="1"/>
            <a:t>dolor</a:t>
          </a:r>
          <a:r>
            <a:rPr lang="pt-br" dirty="0"/>
            <a:t> </a:t>
          </a:r>
          <a:r>
            <a:rPr lang="pt-br" dirty="0" err="1"/>
            <a:t>sit</a:t>
          </a:r>
          <a:r>
            <a:rPr lang="pt-br" dirty="0"/>
            <a:t> </a:t>
          </a:r>
          <a:r>
            <a:rPr lang="pt-br" dirty="0" err="1"/>
            <a:t>amet</a:t>
          </a:r>
          <a:endParaRPr lang="pt-br" dirty="0"/>
        </a:p>
      </dgm:t>
    </dgm:pt>
    <dgm:pt modelId="{EC74E552-C501-4B0E-9400-E8B410F53D50}" type="parTrans" cxnId="{8C5B110A-FBC3-4CBF-BED2-413E87D4DAD5}">
      <dgm:prSet/>
      <dgm:spPr/>
      <dgm:t>
        <a:bodyPr rtlCol="0"/>
        <a:lstStyle/>
        <a:p>
          <a:pPr rtl="0"/>
          <a:endParaRPr lang="en-US"/>
        </a:p>
      </dgm:t>
    </dgm:pt>
    <dgm:pt modelId="{1DA7ACEB-F642-43C1-BCB5-F580B9B985B9}" type="sibTrans" cxnId="{8C5B110A-FBC3-4CBF-BED2-413E87D4DAD5}">
      <dgm:prSet/>
      <dgm:spPr/>
      <dgm:t>
        <a:bodyPr rtlCol="0"/>
        <a:lstStyle/>
        <a:p>
          <a:pPr rtl="0"/>
          <a:endParaRPr lang="en-US"/>
        </a:p>
      </dgm:t>
    </dgm:pt>
    <dgm:pt modelId="{C5146535-FD3D-4589-98A3-623B8DA4B8DB}">
      <dgm:prSet/>
      <dgm:spPr/>
      <dgm:t>
        <a:bodyPr rtlCol="0"/>
        <a:lstStyle/>
        <a:p>
          <a:pPr rtl="0"/>
          <a:r>
            <a:rPr lang="pt-br"/>
            <a:t>2018</a:t>
          </a:r>
        </a:p>
      </dgm:t>
    </dgm:pt>
    <dgm:pt modelId="{20848F78-EC70-4162-96CE-CC68006930F0}" type="parTrans" cxnId="{8EBF857E-7408-4941-91E4-293B0F59EEF7}">
      <dgm:prSet/>
      <dgm:spPr/>
      <dgm:t>
        <a:bodyPr rtlCol="0"/>
        <a:lstStyle/>
        <a:p>
          <a:pPr rtl="0"/>
          <a:endParaRPr lang="en-US"/>
        </a:p>
      </dgm:t>
    </dgm:pt>
    <dgm:pt modelId="{7A3CCAF8-AC3A-401E-AEDD-44BBC1AA9C31}" type="sibTrans" cxnId="{8EBF857E-7408-4941-91E4-293B0F59EEF7}">
      <dgm:prSet/>
      <dgm:spPr/>
      <dgm:t>
        <a:bodyPr rtlCol="0"/>
        <a:lstStyle/>
        <a:p>
          <a:pPr rtl="0"/>
          <a:endParaRPr lang="en-US"/>
        </a:p>
      </dgm:t>
    </dgm:pt>
    <dgm:pt modelId="{E80CA270-6C90-4E17-ACEA-46B56AD54DD1}">
      <dgm:prSet/>
      <dgm:spPr/>
      <dgm:t>
        <a:bodyPr rtlCol="0"/>
        <a:lstStyle/>
        <a:p>
          <a:pPr rtl="0"/>
          <a:r>
            <a:rPr lang="pt-br"/>
            <a:t>Lorem ipsum dolor sit amet</a:t>
          </a:r>
        </a:p>
      </dgm:t>
    </dgm:pt>
    <dgm:pt modelId="{7EEC8067-96EF-4BE0-8BE3-BA59ED78A31F}" type="parTrans" cxnId="{2DC28DF8-5C1B-4F53-A4C1-D5B63FB54BAF}">
      <dgm:prSet/>
      <dgm:spPr/>
      <dgm:t>
        <a:bodyPr rtlCol="0"/>
        <a:lstStyle/>
        <a:p>
          <a:pPr rtl="0"/>
          <a:endParaRPr lang="en-US"/>
        </a:p>
      </dgm:t>
    </dgm:pt>
    <dgm:pt modelId="{1AFE46E5-6B07-4894-8ECB-21BD7E7B8AF1}" type="sibTrans" cxnId="{2DC28DF8-5C1B-4F53-A4C1-D5B63FB54BAF}">
      <dgm:prSet/>
      <dgm:spPr/>
      <dgm:t>
        <a:bodyPr rtlCol="0"/>
        <a:lstStyle/>
        <a:p>
          <a:pPr rtl="0"/>
          <a:endParaRPr lang="en-US"/>
        </a:p>
      </dgm:t>
    </dgm:pt>
    <dgm:pt modelId="{09C152DA-7620-4852-8162-A77EC3609F3F}">
      <dgm:prSet/>
      <dgm:spPr/>
      <dgm:t>
        <a:bodyPr rtlCol="0"/>
        <a:lstStyle/>
        <a:p>
          <a:pPr rtl="0"/>
          <a:r>
            <a:rPr lang="pt-br"/>
            <a:t>2019</a:t>
          </a:r>
        </a:p>
      </dgm:t>
    </dgm:pt>
    <dgm:pt modelId="{9F6D14C0-6C82-4CBD-8D6D-B0E117B6F2ED}" type="parTrans" cxnId="{23ECAC8B-17A4-4883-AA0E-06D66B7E788A}">
      <dgm:prSet/>
      <dgm:spPr/>
      <dgm:t>
        <a:bodyPr rtlCol="0"/>
        <a:lstStyle/>
        <a:p>
          <a:pPr rtl="0"/>
          <a:endParaRPr lang="en-US"/>
        </a:p>
      </dgm:t>
    </dgm:pt>
    <dgm:pt modelId="{0AE8D36D-0F0F-4206-AE39-0A2D73987B68}" type="sibTrans" cxnId="{23ECAC8B-17A4-4883-AA0E-06D66B7E788A}">
      <dgm:prSet/>
      <dgm:spPr/>
      <dgm:t>
        <a:bodyPr rtlCol="0"/>
        <a:lstStyle/>
        <a:p>
          <a:pPr rtl="0"/>
          <a:endParaRPr lang="en-US"/>
        </a:p>
      </dgm:t>
    </dgm:pt>
    <dgm:pt modelId="{6C8937BE-93F8-4DED-8538-1C601DAEBA66}">
      <dgm:prSet/>
      <dgm:spPr/>
      <dgm:t>
        <a:bodyPr rtlCol="0"/>
        <a:lstStyle/>
        <a:p>
          <a:pPr rtl="0"/>
          <a:r>
            <a:rPr lang="pt-br"/>
            <a:t>Lorem ipsum dolor sit amet</a:t>
          </a:r>
        </a:p>
      </dgm:t>
    </dgm:pt>
    <dgm:pt modelId="{77D169C6-D77F-456D-B18B-D7BE016AD87A}" type="parTrans" cxnId="{FAA8D3DD-12E8-457D-9144-B037C5678347}">
      <dgm:prSet/>
      <dgm:spPr/>
      <dgm:t>
        <a:bodyPr rtlCol="0"/>
        <a:lstStyle/>
        <a:p>
          <a:pPr rtl="0"/>
          <a:endParaRPr lang="en-US"/>
        </a:p>
      </dgm:t>
    </dgm:pt>
    <dgm:pt modelId="{A97BE953-FA9D-4BA6-A92C-494DB1F3BA59}" type="sibTrans" cxnId="{FAA8D3DD-12E8-457D-9144-B037C5678347}">
      <dgm:prSet/>
      <dgm:spPr/>
      <dgm:t>
        <a:bodyPr rtlCol="0"/>
        <a:lstStyle/>
        <a:p>
          <a:pPr rtl="0"/>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marL="0" lvl="0" indent="0" algn="ctr" defTabSz="488950" rtl="0">
            <a:lnSpc>
              <a:spcPct val="90000"/>
            </a:lnSpc>
            <a:spcBef>
              <a:spcPct val="0"/>
            </a:spcBef>
            <a:spcAft>
              <a:spcPct val="35000"/>
            </a:spcAft>
            <a:buNone/>
          </a:pPr>
          <a:r>
            <a:rPr lang="pt-br" sz="1100" kern="1200"/>
            <a:t>2017</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rtlCol="0" anchor="b" anchorCtr="1">
          <a:noAutofit/>
        </a:bodyPr>
        <a:lstStyle/>
        <a:p>
          <a:pPr marL="0" lvl="0" indent="0" algn="ctr" defTabSz="488950" rtl="0">
            <a:lnSpc>
              <a:spcPct val="90000"/>
            </a:lnSpc>
            <a:spcBef>
              <a:spcPct val="0"/>
            </a:spcBef>
            <a:spcAft>
              <a:spcPct val="35000"/>
            </a:spcAft>
            <a:buNone/>
          </a:pPr>
          <a:r>
            <a:rPr lang="pt-br" sz="1100" kern="1200" dirty="0" err="1"/>
            <a:t>Lorem</a:t>
          </a:r>
          <a:r>
            <a:rPr lang="pt-br" sz="1100" kern="1200" dirty="0"/>
            <a:t> ipsum </a:t>
          </a:r>
          <a:r>
            <a:rPr lang="pt-br" sz="1100" kern="1200" dirty="0" err="1"/>
            <a:t>dolor</a:t>
          </a:r>
          <a:r>
            <a:rPr lang="pt-br" sz="1100" kern="1200" dirty="0"/>
            <a:t> </a:t>
          </a:r>
          <a:r>
            <a:rPr lang="pt-br" sz="1100" kern="1200" dirty="0" err="1"/>
            <a:t>sit</a:t>
          </a:r>
          <a:r>
            <a:rPr lang="pt-br" sz="1100" kern="1200" dirty="0"/>
            <a:t> </a:t>
          </a:r>
          <a:r>
            <a:rPr lang="pt-br" sz="1100" kern="1200" dirty="0" err="1"/>
            <a:t>amet</a:t>
          </a:r>
          <a:endParaRPr lang="pt-br" sz="1100" kern="1200" dirty="0"/>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153123"/>
            <a:satOff val="-2196"/>
            <a:lumOff val="12807"/>
            <a:alphaOff val="0"/>
          </a:schemeClr>
        </a:solidFill>
        <a:ln w="22225" cap="rnd" cmpd="sng" algn="ctr">
          <a:solidFill>
            <a:schemeClr val="accent1">
              <a:shade val="80000"/>
              <a:hueOff val="153123"/>
              <a:satOff val="-2196"/>
              <a:lumOff val="1280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marL="0" lvl="0" indent="0" algn="ctr" defTabSz="488950" rtl="0">
            <a:lnSpc>
              <a:spcPct val="90000"/>
            </a:lnSpc>
            <a:spcBef>
              <a:spcPct val="0"/>
            </a:spcBef>
            <a:spcAft>
              <a:spcPct val="35000"/>
            </a:spcAft>
            <a:buNone/>
          </a:pPr>
          <a:r>
            <a:rPr lang="pt-br" sz="1100" kern="1200"/>
            <a:t>2018</a:t>
          </a: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rtlCol="0" anchor="t" anchorCtr="1">
          <a:noAutofit/>
        </a:bodyPr>
        <a:lstStyle/>
        <a:p>
          <a:pPr marL="0" lvl="0" indent="0" algn="ctr" defTabSz="488950" rtl="0">
            <a:lnSpc>
              <a:spcPct val="90000"/>
            </a:lnSpc>
            <a:spcBef>
              <a:spcPct val="0"/>
            </a:spcBef>
            <a:spcAft>
              <a:spcPct val="35000"/>
            </a:spcAft>
            <a:buNone/>
          </a:pPr>
          <a:r>
            <a:rPr lang="pt-br" sz="1100" kern="1200"/>
            <a:t>Lorem ipsum dolor sit amet</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153123"/>
            <a:satOff val="-2196"/>
            <a:lumOff val="1280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306246"/>
            <a:satOff val="-4392"/>
            <a:lumOff val="25615"/>
            <a:alphaOff val="0"/>
          </a:schemeClr>
        </a:solidFill>
        <a:ln w="22225" cap="rnd" cmpd="sng" algn="ctr">
          <a:solidFill>
            <a:schemeClr val="accent1">
              <a:shade val="80000"/>
              <a:hueOff val="306246"/>
              <a:satOff val="-4392"/>
              <a:lumOff val="2561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marL="0" lvl="0" indent="0" algn="ctr" defTabSz="488950" rtl="0">
            <a:lnSpc>
              <a:spcPct val="90000"/>
            </a:lnSpc>
            <a:spcBef>
              <a:spcPct val="0"/>
            </a:spcBef>
            <a:spcAft>
              <a:spcPct val="35000"/>
            </a:spcAft>
            <a:buNone/>
          </a:pPr>
          <a:r>
            <a:rPr lang="pt-br" sz="1100" kern="1200"/>
            <a:t>2019</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rtlCol="0" anchor="b" anchorCtr="1">
          <a:noAutofit/>
        </a:bodyPr>
        <a:lstStyle/>
        <a:p>
          <a:pPr marL="0" lvl="0" indent="0" algn="ctr" defTabSz="488950" rtl="0">
            <a:lnSpc>
              <a:spcPct val="90000"/>
            </a:lnSpc>
            <a:spcBef>
              <a:spcPct val="0"/>
            </a:spcBef>
            <a:spcAft>
              <a:spcPct val="35000"/>
            </a:spcAft>
            <a:buNone/>
          </a:pPr>
          <a:r>
            <a:rPr lang="pt-br" sz="1100" kern="1200"/>
            <a:t>Lorem ipsum dolor sit amet</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306246"/>
            <a:satOff val="-4392"/>
            <a:lumOff val="2561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ECB700D-7E1A-49E2-ABAD-092ACBACD43B}" type="datetime1">
              <a:rPr lang="pt-BR" smtClean="0"/>
              <a:t>01/07/2024</a:t>
            </a:fld>
            <a:endParaRPr lang="en-US"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Espaço Reservado para o Número do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975D426-A9DD-4244-A2CE-1FB6623742C7}" type="slidenum">
              <a:rPr lang="en-US" smtClean="0"/>
              <a:t>‹nº›</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3E3353A-A592-44BD-B6AB-B98E47E0DF51}" type="datetime1">
              <a:rPr lang="pt-BR" smtClean="0"/>
              <a:t>01/07/2024</a:t>
            </a:fld>
            <a:endParaRPr lang="en-US"/>
          </a:p>
        </p:txBody>
      </p:sp>
      <p:sp>
        <p:nvSpPr>
          <p:cNvPr id="4" name="Espaço Reservado par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t-br"/>
              <a:t>Clique para editar o texto Mestre</a:t>
            </a:r>
            <a:endParaRPr lang="en-US"/>
          </a:p>
          <a:p>
            <a:pPr lvl="1" rtl="0"/>
            <a:r>
              <a:rPr lang="pt-br"/>
              <a:t>Segundo nível</a:t>
            </a:r>
          </a:p>
          <a:p>
            <a:pPr lvl="2" rtl="0"/>
            <a:r>
              <a:rPr lang="pt-br"/>
              <a:t>Terceiro nível</a:t>
            </a:r>
          </a:p>
          <a:p>
            <a:pPr lvl="3" rtl="0"/>
            <a:r>
              <a:rPr lang="pt-br"/>
              <a:t>Quarto nível</a:t>
            </a:r>
          </a:p>
          <a:p>
            <a:pPr lvl="4" rtl="0"/>
            <a:r>
              <a:rPr lang="pt-br"/>
              <a:t>Quinto nível</a:t>
            </a:r>
            <a:endParaRPr lang="en-US"/>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Espaço Reservado para 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B41D33-19C8-4450-B3C5-BE83E9C8F0BC}" type="slidenum">
              <a:rPr lang="en-US" smtClean="0"/>
              <a:t>‹nº›</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Retângulo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pt-BR"/>
              <a:t>Clique para editar o título Mestre</a:t>
            </a:r>
            <a:endParaRPr lang="en-US" dirty="0"/>
          </a:p>
        </p:txBody>
      </p:sp>
      <p:sp>
        <p:nvSpPr>
          <p:cNvPr id="3" name="Subtítulo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pt-BR"/>
              <a:t>Clique para editar o estilo do subtítulo Mestre</a:t>
            </a:r>
            <a:endParaRPr lang="en-US" dirty="0"/>
          </a:p>
        </p:txBody>
      </p:sp>
      <p:sp>
        <p:nvSpPr>
          <p:cNvPr id="8" name="Espaço Reservado para Data 7">
            <a:extLst>
              <a:ext uri="{FF2B5EF4-FFF2-40B4-BE49-F238E27FC236}">
                <a16:creationId xmlns:a16="http://schemas.microsoft.com/office/drawing/2014/main" id="{7FA0ACE7-29A8-47D3-A7D9-257B711D8023}"/>
              </a:ext>
            </a:extLst>
          </p:cNvPr>
          <p:cNvSpPr>
            <a:spLocks noGrp="1"/>
          </p:cNvSpPr>
          <p:nvPr>
            <p:ph type="dt" sz="half" idx="10"/>
          </p:nvPr>
        </p:nvSpPr>
        <p:spPr/>
        <p:txBody>
          <a:bodyPr rtlCol="0"/>
          <a:lstStyle/>
          <a:p>
            <a:pPr rtl="0"/>
            <a:fld id="{00472D23-6933-4398-B088-86D87D4569A8}" type="datetime1">
              <a:rPr lang="pt-BR" smtClean="0"/>
              <a:t>01/07/2024</a:t>
            </a:fld>
            <a:endParaRPr lang="en-US" dirty="0"/>
          </a:p>
        </p:txBody>
      </p:sp>
      <p:sp>
        <p:nvSpPr>
          <p:cNvPr id="9" name="Espaço Reservado para Rodapé 8">
            <a:extLst>
              <a:ext uri="{FF2B5EF4-FFF2-40B4-BE49-F238E27FC236}">
                <a16:creationId xmlns:a16="http://schemas.microsoft.com/office/drawing/2014/main" id="{DEC604B9-52E9-4810-8359-47206518D038}"/>
              </a:ext>
            </a:extLst>
          </p:cNvPr>
          <p:cNvSpPr>
            <a:spLocks noGrp="1"/>
          </p:cNvSpPr>
          <p:nvPr>
            <p:ph type="ftr" sz="quarter" idx="11"/>
          </p:nvPr>
        </p:nvSpPr>
        <p:spPr/>
        <p:txBody>
          <a:bodyPr rtlCol="0"/>
          <a:lstStyle/>
          <a:p>
            <a:pPr rtl="0"/>
            <a:endParaRPr lang="en-US" dirty="0"/>
          </a:p>
        </p:txBody>
      </p:sp>
      <p:sp>
        <p:nvSpPr>
          <p:cNvPr id="10" name="Espaço reservado para o número do slide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9" name="Título 1"/>
          <p:cNvSpPr>
            <a:spLocks noGrp="1"/>
          </p:cNvSpPr>
          <p:nvPr>
            <p:ph type="title"/>
          </p:nvPr>
        </p:nvSpPr>
        <p:spPr>
          <a:xfrm>
            <a:off x="581192" y="702156"/>
            <a:ext cx="11029616" cy="1013800"/>
          </a:xfrm>
        </p:spPr>
        <p:txBody>
          <a:bodyPr rtlCol="0"/>
          <a:lstStyle/>
          <a:p>
            <a:pPr rtl="0"/>
            <a:r>
              <a:rPr lang="pt-BR"/>
              <a:t>Clique para editar o título Mestre</a:t>
            </a:r>
            <a:endParaRPr lang="en-US" dirty="0"/>
          </a:p>
        </p:txBody>
      </p:sp>
      <p:sp>
        <p:nvSpPr>
          <p:cNvPr id="3" name="Espaço Reservado para Texto Vertical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10"/>
          </p:nvPr>
        </p:nvSpPr>
        <p:spPr/>
        <p:txBody>
          <a:bodyPr rtlCol="0"/>
          <a:lstStyle/>
          <a:p>
            <a:pPr rtl="0"/>
            <a:fld id="{C28CAC3A-C360-423D-8EE7-1FC8754818CB}" type="datetime1">
              <a:rPr lang="pt-BR" smtClean="0"/>
              <a:t>01/07/2024</a:t>
            </a:fld>
            <a:endParaRPr lang="en-US" dirty="0"/>
          </a:p>
        </p:txBody>
      </p:sp>
      <p:sp>
        <p:nvSpPr>
          <p:cNvPr id="5" name="Espaço Reservado para Rodapé 4"/>
          <p:cNvSpPr>
            <a:spLocks noGrp="1"/>
          </p:cNvSpPr>
          <p:nvPr>
            <p:ph type="ftr" sz="quarter" idx="11"/>
          </p:nvPr>
        </p:nvSpPr>
        <p:spPr/>
        <p:txBody>
          <a:bodyPr rtlCol="0"/>
          <a:lstStyle/>
          <a:p>
            <a:pPr rtl="0"/>
            <a:endParaRPr lang="en-US" dirty="0"/>
          </a:p>
        </p:txBody>
      </p:sp>
      <p:sp>
        <p:nvSpPr>
          <p:cNvPr id="6" name="Espaço Reservado para o Número do Slide 5"/>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tângulo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ítulo vertical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pt-BR"/>
              <a:t>Clique para editar o título Mestre</a:t>
            </a:r>
            <a:endParaRPr lang="en-US" dirty="0"/>
          </a:p>
        </p:txBody>
      </p:sp>
      <p:sp>
        <p:nvSpPr>
          <p:cNvPr id="3" name="Espaço reservado para texto vertical 2"/>
          <p:cNvSpPr>
            <a:spLocks noGrp="1"/>
          </p:cNvSpPr>
          <p:nvPr>
            <p:ph type="body" orient="vert" idx="1"/>
          </p:nvPr>
        </p:nvSpPr>
        <p:spPr>
          <a:xfrm>
            <a:off x="774923" y="863600"/>
            <a:ext cx="7161625" cy="4807326"/>
          </a:xfrm>
        </p:spPr>
        <p:txBody>
          <a:bodyPr vert="eaVert" rtlCol="0" anchor="t"/>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8" name="Retângulo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tângulo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tângulo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Espaço Reservado para Data 10">
            <a:extLst>
              <a:ext uri="{FF2B5EF4-FFF2-40B4-BE49-F238E27FC236}">
                <a16:creationId xmlns:a16="http://schemas.microsoft.com/office/drawing/2014/main" id="{5C74A470-3BD3-4F33-80E5-67E6E87FCBE7}"/>
              </a:ext>
            </a:extLst>
          </p:cNvPr>
          <p:cNvSpPr>
            <a:spLocks noGrp="1"/>
          </p:cNvSpPr>
          <p:nvPr>
            <p:ph type="dt" sz="half" idx="10"/>
          </p:nvPr>
        </p:nvSpPr>
        <p:spPr/>
        <p:txBody>
          <a:bodyPr rtlCol="0"/>
          <a:lstStyle/>
          <a:p>
            <a:pPr rtl="0"/>
            <a:fld id="{8BBA3C67-7F45-4D7A-B048-0542E838373B}" type="datetime1">
              <a:rPr lang="pt-BR" smtClean="0"/>
              <a:t>01/07/2024</a:t>
            </a:fld>
            <a:endParaRPr lang="en-US" dirty="0"/>
          </a:p>
        </p:txBody>
      </p:sp>
      <p:sp>
        <p:nvSpPr>
          <p:cNvPr id="12" name="Espaço Reservado para Rodapé 11">
            <a:extLst>
              <a:ext uri="{FF2B5EF4-FFF2-40B4-BE49-F238E27FC236}">
                <a16:creationId xmlns:a16="http://schemas.microsoft.com/office/drawing/2014/main" id="{9A3A30BA-DB50-4D7D-BCDE-17D20FB354DF}"/>
              </a:ext>
            </a:extLst>
          </p:cNvPr>
          <p:cNvSpPr>
            <a:spLocks noGrp="1"/>
          </p:cNvSpPr>
          <p:nvPr>
            <p:ph type="ftr" sz="quarter" idx="11"/>
          </p:nvPr>
        </p:nvSpPr>
        <p:spPr/>
        <p:txBody>
          <a:bodyPr rtlCol="0"/>
          <a:lstStyle/>
          <a:p>
            <a:pPr rtl="0"/>
            <a:endParaRPr lang="en-US" dirty="0"/>
          </a:p>
        </p:txBody>
      </p:sp>
      <p:sp>
        <p:nvSpPr>
          <p:cNvPr id="13" name="Espaço Reservado para o Número do Slide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581192" y="702156"/>
            <a:ext cx="11029616" cy="1188720"/>
          </a:xfrm>
        </p:spPr>
        <p:txBody>
          <a:bodyPr rtlCol="0"/>
          <a:lstStyle/>
          <a:p>
            <a:pPr rtl="0"/>
            <a:r>
              <a:rPr lang="pt-BR"/>
              <a:t>Clique para editar o título Mestre</a:t>
            </a:r>
            <a:endParaRPr lang="en-US" dirty="0"/>
          </a:p>
        </p:txBody>
      </p:sp>
      <p:sp>
        <p:nvSpPr>
          <p:cNvPr id="3" name="Espaço reservado para conteúdo 2"/>
          <p:cNvSpPr>
            <a:spLocks noGrp="1"/>
          </p:cNvSpPr>
          <p:nvPr>
            <p:ph idx="1"/>
          </p:nvPr>
        </p:nvSpPr>
        <p:spPr>
          <a:xfrm>
            <a:off x="581192" y="2340864"/>
            <a:ext cx="11029615" cy="3634486"/>
          </a:xfrm>
        </p:spPr>
        <p:txBody>
          <a:bodyPr rtlCol="0"/>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8" name="Espaço Reservado para Data 7">
            <a:extLst>
              <a:ext uri="{FF2B5EF4-FFF2-40B4-BE49-F238E27FC236}">
                <a16:creationId xmlns:a16="http://schemas.microsoft.com/office/drawing/2014/main" id="{770E6237-3456-439F-802D-3BA93FC7E3E5}"/>
              </a:ext>
            </a:extLst>
          </p:cNvPr>
          <p:cNvSpPr>
            <a:spLocks noGrp="1"/>
          </p:cNvSpPr>
          <p:nvPr>
            <p:ph type="dt" sz="half" idx="10"/>
          </p:nvPr>
        </p:nvSpPr>
        <p:spPr/>
        <p:txBody>
          <a:bodyPr rtlCol="0"/>
          <a:lstStyle/>
          <a:p>
            <a:pPr rtl="0"/>
            <a:fld id="{D6866A0C-EEE8-4DE1-9ECF-51EC9C0B8BE2}" type="datetime1">
              <a:rPr lang="pt-BR" smtClean="0"/>
              <a:t>01/07/2024</a:t>
            </a:fld>
            <a:endParaRPr lang="en-US" dirty="0"/>
          </a:p>
        </p:txBody>
      </p:sp>
      <p:sp>
        <p:nvSpPr>
          <p:cNvPr id="9" name="Espaço Reservado para Rodapé 8">
            <a:extLst>
              <a:ext uri="{FF2B5EF4-FFF2-40B4-BE49-F238E27FC236}">
                <a16:creationId xmlns:a16="http://schemas.microsoft.com/office/drawing/2014/main" id="{1356D3B5-6063-4A89-B88F-9D3043916FF8}"/>
              </a:ext>
            </a:extLst>
          </p:cNvPr>
          <p:cNvSpPr>
            <a:spLocks noGrp="1"/>
          </p:cNvSpPr>
          <p:nvPr>
            <p:ph type="ftr" sz="quarter" idx="11"/>
          </p:nvPr>
        </p:nvSpPr>
        <p:spPr/>
        <p:txBody>
          <a:bodyPr rtlCol="0"/>
          <a:lstStyle/>
          <a:p>
            <a:pPr rtl="0"/>
            <a:endParaRPr lang="en-US" dirty="0"/>
          </a:p>
        </p:txBody>
      </p:sp>
      <p:sp>
        <p:nvSpPr>
          <p:cNvPr id="10" name="Espaço reservado para o número do slide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8" name="Retângulo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pt-BR"/>
              <a:t>Clique para editar o título Mestre</a:t>
            </a:r>
            <a:endParaRPr lang="en-US" dirty="0"/>
          </a:p>
        </p:txBody>
      </p:sp>
      <p:sp>
        <p:nvSpPr>
          <p:cNvPr id="3" name="Espaço reservado para texto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BR"/>
              <a:t>Clique para editar os estilos de texto Mestres</a:t>
            </a:r>
          </a:p>
        </p:txBody>
      </p:sp>
      <p:sp>
        <p:nvSpPr>
          <p:cNvPr id="7" name="Espaço Reservado para Data 6">
            <a:extLst>
              <a:ext uri="{FF2B5EF4-FFF2-40B4-BE49-F238E27FC236}">
                <a16:creationId xmlns:a16="http://schemas.microsoft.com/office/drawing/2014/main" id="{61582016-5696-4A93-887F-BBB3B9002FE5}"/>
              </a:ext>
            </a:extLst>
          </p:cNvPr>
          <p:cNvSpPr>
            <a:spLocks noGrp="1"/>
          </p:cNvSpPr>
          <p:nvPr>
            <p:ph type="dt" sz="half" idx="10"/>
          </p:nvPr>
        </p:nvSpPr>
        <p:spPr/>
        <p:txBody>
          <a:bodyPr rtlCol="0"/>
          <a:lstStyle/>
          <a:p>
            <a:pPr rtl="0"/>
            <a:fld id="{C9F9B11C-AD18-4A04-821E-C5366FCA14C8}" type="datetime1">
              <a:rPr lang="pt-BR" smtClean="0"/>
              <a:t>01/07/2024</a:t>
            </a:fld>
            <a:endParaRPr lang="en-US" dirty="0"/>
          </a:p>
        </p:txBody>
      </p:sp>
      <p:sp>
        <p:nvSpPr>
          <p:cNvPr id="9" name="Espaço Reservado para Rodapé 8">
            <a:extLst>
              <a:ext uri="{FF2B5EF4-FFF2-40B4-BE49-F238E27FC236}">
                <a16:creationId xmlns:a16="http://schemas.microsoft.com/office/drawing/2014/main" id="{857CFCD5-1192-4E18-8A8F-29E153B44DA4}"/>
              </a:ext>
            </a:extLst>
          </p:cNvPr>
          <p:cNvSpPr>
            <a:spLocks noGrp="1"/>
          </p:cNvSpPr>
          <p:nvPr>
            <p:ph type="ftr" sz="quarter" idx="11"/>
          </p:nvPr>
        </p:nvSpPr>
        <p:spPr/>
        <p:txBody>
          <a:bodyPr rtlCol="0"/>
          <a:lstStyle/>
          <a:p>
            <a:pPr rtl="0"/>
            <a:endParaRPr lang="en-US" dirty="0"/>
          </a:p>
        </p:txBody>
      </p:sp>
      <p:sp>
        <p:nvSpPr>
          <p:cNvPr id="10" name="Espaço reservado para o número do slide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a:xfrm>
            <a:off x="581193" y="729658"/>
            <a:ext cx="11029616" cy="988332"/>
          </a:xfrm>
        </p:spPr>
        <p:txBody>
          <a:bodyPr rtlCol="0"/>
          <a:lstStyle/>
          <a:p>
            <a:pPr rtl="0"/>
            <a:r>
              <a:rPr lang="pt-BR"/>
              <a:t>Clique para editar o título Mestre</a:t>
            </a:r>
            <a:endParaRPr lang="en-US" dirty="0"/>
          </a:p>
        </p:txBody>
      </p:sp>
      <p:sp>
        <p:nvSpPr>
          <p:cNvPr id="3" name="Espaço reservado para conteúdo 2"/>
          <p:cNvSpPr>
            <a:spLocks noGrp="1"/>
          </p:cNvSpPr>
          <p:nvPr>
            <p:ph sz="half" idx="1"/>
          </p:nvPr>
        </p:nvSpPr>
        <p:spPr>
          <a:xfrm>
            <a:off x="581193" y="2228003"/>
            <a:ext cx="5194767" cy="3633047"/>
          </a:xfrm>
        </p:spPr>
        <p:txBody>
          <a:bodyPr rtlCol="0">
            <a:normAutofit/>
          </a:body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conteúdo 3"/>
          <p:cNvSpPr>
            <a:spLocks noGrp="1"/>
          </p:cNvSpPr>
          <p:nvPr>
            <p:ph sz="half" idx="2"/>
          </p:nvPr>
        </p:nvSpPr>
        <p:spPr>
          <a:xfrm>
            <a:off x="6416039" y="2228003"/>
            <a:ext cx="5194769" cy="3633047"/>
          </a:xfrm>
        </p:spPr>
        <p:txBody>
          <a:bodyPr rtlCol="0">
            <a:normAutofit/>
          </a:body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5" name="Espaço Reservado para Data 4"/>
          <p:cNvSpPr>
            <a:spLocks noGrp="1"/>
          </p:cNvSpPr>
          <p:nvPr>
            <p:ph type="dt" sz="half" idx="10"/>
          </p:nvPr>
        </p:nvSpPr>
        <p:spPr/>
        <p:txBody>
          <a:bodyPr rtlCol="0"/>
          <a:lstStyle/>
          <a:p>
            <a:pPr rtl="0"/>
            <a:fld id="{B34586AC-0217-4567-B29B-23EE9A9222A5}" type="datetime1">
              <a:rPr lang="pt-BR" smtClean="0"/>
              <a:t>01/07/2024</a:t>
            </a:fld>
            <a:endParaRPr lang="en-US" dirty="0"/>
          </a:p>
        </p:txBody>
      </p:sp>
      <p:sp>
        <p:nvSpPr>
          <p:cNvPr id="6" name="Espaço Reservado para Rodapé 5"/>
          <p:cNvSpPr>
            <a:spLocks noGrp="1"/>
          </p:cNvSpPr>
          <p:nvPr>
            <p:ph type="ftr" sz="quarter" idx="11"/>
          </p:nvPr>
        </p:nvSpPr>
        <p:spPr/>
        <p:txBody>
          <a:bodyPr rtlCol="0"/>
          <a:lstStyle/>
          <a:p>
            <a:pPr rtl="0"/>
            <a:endParaRPr lang="en-US" dirty="0"/>
          </a:p>
        </p:txBody>
      </p:sp>
      <p:sp>
        <p:nvSpPr>
          <p:cNvPr id="7" name="Espaço Reservado para o Número do Slide 6"/>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12" name="Título 1"/>
          <p:cNvSpPr>
            <a:spLocks noGrp="1"/>
          </p:cNvSpPr>
          <p:nvPr>
            <p:ph type="title"/>
          </p:nvPr>
        </p:nvSpPr>
        <p:spPr>
          <a:xfrm>
            <a:off x="581193" y="729658"/>
            <a:ext cx="11029616" cy="988332"/>
          </a:xfrm>
        </p:spPr>
        <p:txBody>
          <a:bodyPr rtlCol="0"/>
          <a:lstStyle/>
          <a:p>
            <a:pPr rtl="0"/>
            <a:r>
              <a:rPr lang="pt-BR"/>
              <a:t>Clique para editar o título Mestre</a:t>
            </a:r>
            <a:endParaRPr lang="en-US" dirty="0"/>
          </a:p>
        </p:txBody>
      </p:sp>
      <p:sp>
        <p:nvSpPr>
          <p:cNvPr id="3" name="Espaço reservado para texto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Clique para editar os estilos de texto Mestres</a:t>
            </a:r>
          </a:p>
        </p:txBody>
      </p:sp>
      <p:sp>
        <p:nvSpPr>
          <p:cNvPr id="4" name="Espaço reservado para conteúdo 3"/>
          <p:cNvSpPr>
            <a:spLocks noGrp="1"/>
          </p:cNvSpPr>
          <p:nvPr>
            <p:ph sz="half" idx="2"/>
          </p:nvPr>
        </p:nvSpPr>
        <p:spPr>
          <a:xfrm>
            <a:off x="581194" y="2926052"/>
            <a:ext cx="5194766" cy="2934999"/>
          </a:xfrm>
        </p:spPr>
        <p:txBody>
          <a:bodyPr rtlCol="0" anchor="t">
            <a:normAutofit/>
          </a:body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5" name="Espaço reservado para texto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pt-BR"/>
              <a:t>Clique para editar os estilos de texto Mestres</a:t>
            </a:r>
          </a:p>
        </p:txBody>
      </p:sp>
      <p:sp>
        <p:nvSpPr>
          <p:cNvPr id="6" name="Espaço reservado para conteúdo 5"/>
          <p:cNvSpPr>
            <a:spLocks noGrp="1"/>
          </p:cNvSpPr>
          <p:nvPr>
            <p:ph sz="quarter" idx="4"/>
          </p:nvPr>
        </p:nvSpPr>
        <p:spPr>
          <a:xfrm>
            <a:off x="6416037" y="2926052"/>
            <a:ext cx="5194771" cy="2934999"/>
          </a:xfrm>
        </p:spPr>
        <p:txBody>
          <a:bodyPr rtlCol="0" anchor="t">
            <a:normAutofit/>
          </a:body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7" name="Espaço Reservado para Data 6"/>
          <p:cNvSpPr>
            <a:spLocks noGrp="1"/>
          </p:cNvSpPr>
          <p:nvPr>
            <p:ph type="dt" sz="half" idx="10"/>
          </p:nvPr>
        </p:nvSpPr>
        <p:spPr/>
        <p:txBody>
          <a:bodyPr rtlCol="0"/>
          <a:lstStyle/>
          <a:p>
            <a:pPr rtl="0"/>
            <a:fld id="{05EA9A4D-5B4A-4536-B4F3-3781F06B7402}" type="datetime1">
              <a:rPr lang="pt-BR" smtClean="0"/>
              <a:t>01/07/2024</a:t>
            </a:fld>
            <a:endParaRPr lang="en-US" dirty="0"/>
          </a:p>
        </p:txBody>
      </p:sp>
      <p:sp>
        <p:nvSpPr>
          <p:cNvPr id="8" name="Espaço Reservado para Rodapé 7"/>
          <p:cNvSpPr>
            <a:spLocks noGrp="1"/>
          </p:cNvSpPr>
          <p:nvPr>
            <p:ph type="ftr" sz="quarter" idx="11"/>
          </p:nvPr>
        </p:nvSpPr>
        <p:spPr/>
        <p:txBody>
          <a:bodyPr rtlCol="0"/>
          <a:lstStyle/>
          <a:p>
            <a:pPr rtl="0"/>
            <a:endParaRPr lang="en-US" dirty="0"/>
          </a:p>
        </p:txBody>
      </p:sp>
      <p:sp>
        <p:nvSpPr>
          <p:cNvPr id="9" name="Espaço Reservado para o Número do Slide 8"/>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8" name="Título 1"/>
          <p:cNvSpPr>
            <a:spLocks noGrp="1"/>
          </p:cNvSpPr>
          <p:nvPr>
            <p:ph type="title"/>
          </p:nvPr>
        </p:nvSpPr>
        <p:spPr>
          <a:xfrm>
            <a:off x="575894" y="729658"/>
            <a:ext cx="11029616" cy="988332"/>
          </a:xfrm>
        </p:spPr>
        <p:txBody>
          <a:bodyPr rtlCol="0"/>
          <a:lstStyle/>
          <a:p>
            <a:pPr rtl="0"/>
            <a:r>
              <a:rPr lang="pt-BR"/>
              <a:t>Clique para editar o título Mestre</a:t>
            </a:r>
            <a:endParaRPr lang="en-US" dirty="0"/>
          </a:p>
        </p:txBody>
      </p:sp>
      <p:sp>
        <p:nvSpPr>
          <p:cNvPr id="3" name="Espaço Reservado para Data 2"/>
          <p:cNvSpPr>
            <a:spLocks noGrp="1"/>
          </p:cNvSpPr>
          <p:nvPr>
            <p:ph type="dt" sz="half" idx="10"/>
          </p:nvPr>
        </p:nvSpPr>
        <p:spPr/>
        <p:txBody>
          <a:bodyPr rtlCol="0"/>
          <a:lstStyle/>
          <a:p>
            <a:pPr rtl="0"/>
            <a:fld id="{45D2EFA0-DD31-4334-BD97-CA68CA1EAF7D}" type="datetime1">
              <a:rPr lang="pt-BR" smtClean="0"/>
              <a:t>01/07/2024</a:t>
            </a:fld>
            <a:endParaRPr lang="en-US" dirty="0"/>
          </a:p>
        </p:txBody>
      </p:sp>
      <p:sp>
        <p:nvSpPr>
          <p:cNvPr id="4" name="Espaço Reservado para Rodapé 3"/>
          <p:cNvSpPr>
            <a:spLocks noGrp="1"/>
          </p:cNvSpPr>
          <p:nvPr>
            <p:ph type="ftr" sz="quarter" idx="11"/>
          </p:nvPr>
        </p:nvSpPr>
        <p:spPr/>
        <p:txBody>
          <a:bodyPr rtlCol="0"/>
          <a:lstStyle/>
          <a:p>
            <a:pPr rtl="0"/>
            <a:endParaRPr lang="en-US" dirty="0"/>
          </a:p>
        </p:txBody>
      </p:sp>
      <p:sp>
        <p:nvSpPr>
          <p:cNvPr id="5" name="Espaço Reservado para o Número do Slide 4"/>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rtlCol="0"/>
          <a:lstStyle/>
          <a:p>
            <a:pPr rtl="0"/>
            <a:fld id="{3422C804-0B7D-49A4-9AA4-17093ACFAE26}" type="datetime1">
              <a:rPr lang="pt-BR" smtClean="0"/>
              <a:t>01/07/2024</a:t>
            </a:fld>
            <a:endParaRPr lang="en-US" dirty="0"/>
          </a:p>
        </p:txBody>
      </p:sp>
      <p:sp>
        <p:nvSpPr>
          <p:cNvPr id="3" name="Espaço Reservado para Rodapé 2"/>
          <p:cNvSpPr>
            <a:spLocks noGrp="1"/>
          </p:cNvSpPr>
          <p:nvPr>
            <p:ph type="ftr" sz="quarter" idx="11"/>
          </p:nvPr>
        </p:nvSpPr>
        <p:spPr/>
        <p:txBody>
          <a:bodyPr rtlCol="0"/>
          <a:lstStyle/>
          <a:p>
            <a:pPr rtl="0"/>
            <a:endParaRPr lang="en-US" dirty="0"/>
          </a:p>
        </p:txBody>
      </p:sp>
      <p:sp>
        <p:nvSpPr>
          <p:cNvPr id="4" name="Espaço reservado para o número do slide 3"/>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9" name="Retângulo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hasCustomPrompt="1"/>
          </p:nvPr>
        </p:nvSpPr>
        <p:spPr>
          <a:xfrm>
            <a:off x="767857" y="933450"/>
            <a:ext cx="3031852" cy="1722419"/>
          </a:xfrm>
        </p:spPr>
        <p:txBody>
          <a:bodyPr rtlCol="0" anchor="b">
            <a:normAutofit/>
          </a:bodyPr>
          <a:lstStyle>
            <a:lvl1pPr algn="l">
              <a:defRPr sz="2400" b="0">
                <a:solidFill>
                  <a:srgbClr val="FFFFFF"/>
                </a:solidFill>
              </a:defRPr>
            </a:lvl1pPr>
          </a:lstStyle>
          <a:p>
            <a:pPr rtl="0"/>
            <a:r>
              <a:rPr lang="pt-br" dirty="0"/>
              <a:t>Clique para editar o estilo de título Mestre</a:t>
            </a:r>
            <a:endParaRPr lang="en-US" dirty="0"/>
          </a:p>
        </p:txBody>
      </p:sp>
      <p:sp>
        <p:nvSpPr>
          <p:cNvPr id="3" name="Espaço reservado para conteúdo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texto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
        <p:nvSpPr>
          <p:cNvPr id="8" name="Espaço Reservado para Data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rtlCol="0"/>
          <a:lstStyle/>
          <a:p>
            <a:pPr rtl="0"/>
            <a:fld id="{F26C5998-667C-4083-8EAC-8B78C6E30EC5}" type="datetime1">
              <a:rPr lang="pt-BR" smtClean="0"/>
              <a:t>01/07/2024</a:t>
            </a:fld>
            <a:endParaRPr lang="en-US" dirty="0"/>
          </a:p>
        </p:txBody>
      </p:sp>
      <p:sp>
        <p:nvSpPr>
          <p:cNvPr id="10" name="Espaço Reservado para Rodapé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rtlCol="0"/>
          <a:lstStyle/>
          <a:p>
            <a:pPr rtl="0"/>
            <a:endParaRPr lang="en-US" dirty="0"/>
          </a:p>
        </p:txBody>
      </p:sp>
      <p:sp>
        <p:nvSpPr>
          <p:cNvPr id="11" name="Espaço Reservado para o Número do Slide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rtl="0"/>
              <a:t>‹nº›</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pt-BR"/>
              <a:t>Clique para editar o título Mestre</a:t>
            </a:r>
            <a:endParaRPr lang="en-US" dirty="0"/>
          </a:p>
        </p:txBody>
      </p:sp>
      <p:sp>
        <p:nvSpPr>
          <p:cNvPr id="3" name="Espaço Reservado para Imagem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pt-BR"/>
              <a:t>Clique no ícone para adicionar uma imagem</a:t>
            </a:r>
            <a:endParaRPr lang="en-US" dirty="0"/>
          </a:p>
        </p:txBody>
      </p:sp>
      <p:sp>
        <p:nvSpPr>
          <p:cNvPr id="4" name="Espaço reservado para texto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
        <p:nvSpPr>
          <p:cNvPr id="5" name="Espaço Reservado para Data 4"/>
          <p:cNvSpPr>
            <a:spLocks noGrp="1"/>
          </p:cNvSpPr>
          <p:nvPr>
            <p:ph type="dt" sz="half" idx="10"/>
          </p:nvPr>
        </p:nvSpPr>
        <p:spPr/>
        <p:txBody>
          <a:bodyPr rtlCol="0"/>
          <a:lstStyle/>
          <a:p>
            <a:pPr rtl="0"/>
            <a:fld id="{9CBC8F94-10C4-4E0E-B702-FA76FB225505}" type="datetime1">
              <a:rPr lang="pt-BR" smtClean="0"/>
              <a:t>01/07/2024</a:t>
            </a:fld>
            <a:endParaRPr lang="en-US" dirty="0"/>
          </a:p>
        </p:txBody>
      </p:sp>
      <p:sp>
        <p:nvSpPr>
          <p:cNvPr id="6" name="Espaço Reservado para Rodapé 5"/>
          <p:cNvSpPr>
            <a:spLocks noGrp="1"/>
          </p:cNvSpPr>
          <p:nvPr>
            <p:ph type="ftr" sz="quarter" idx="11"/>
          </p:nvPr>
        </p:nvSpPr>
        <p:spPr/>
        <p:txBody>
          <a:bodyPr rtlCol="0"/>
          <a:lstStyle/>
          <a:p>
            <a:pPr algn="l" rtl="0"/>
            <a:endParaRPr lang="en-US" dirty="0"/>
          </a:p>
        </p:txBody>
      </p:sp>
      <p:sp>
        <p:nvSpPr>
          <p:cNvPr id="7" name="Espaço Reservado para o Número do Slide 6"/>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pt-br"/>
              <a:t>Clique para editar o estilo de título Mestre</a:t>
            </a:r>
            <a:endParaRPr lang="en-US" dirty="0"/>
          </a:p>
        </p:txBody>
      </p:sp>
      <p:sp>
        <p:nvSpPr>
          <p:cNvPr id="3" name="Espaço reservado para texto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pt-br"/>
              <a:t>Clique para editar o texto Mestre</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ACCDFDDD-D174-442B-974C-2E7F8D4F71ED}" type="datetime1">
              <a:rPr lang="pt-BR" smtClean="0"/>
              <a:t>01/07/2024</a:t>
            </a:fld>
            <a:endParaRPr lang="en-US" dirty="0"/>
          </a:p>
        </p:txBody>
      </p:sp>
      <p:sp>
        <p:nvSpPr>
          <p:cNvPr id="5" name="Espaço Reservado para Rodapé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pPr rtl="0"/>
            <a:endParaRPr lang="en-US" dirty="0"/>
          </a:p>
        </p:txBody>
      </p:sp>
      <p:sp>
        <p:nvSpPr>
          <p:cNvPr id="6" name="Espaço Reservado para o Número do Slide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3A98EE3D-8CD1-4C3F-BD1C-C98C9596463C}" type="slidenum">
              <a:rPr lang="en-US" smtClean="0"/>
              <a:t>‹nº›</a:t>
            </a:fld>
            <a:endParaRPr lang="en-US" dirty="0"/>
          </a:p>
        </p:txBody>
      </p:sp>
      <p:sp>
        <p:nvSpPr>
          <p:cNvPr id="9" name="Retângulo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tângulo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8" name="Imagem 7" descr="Texto&#10;&#10;Descrição gerada automaticamente">
            <a:extLst>
              <a:ext uri="{FF2B5EF4-FFF2-40B4-BE49-F238E27FC236}">
                <a16:creationId xmlns:a16="http://schemas.microsoft.com/office/drawing/2014/main" id="{3A97224E-1EF7-0E68-2CD2-05B182F0609F}"/>
              </a:ext>
            </a:extLst>
          </p:cNvPr>
          <p:cNvPicPr>
            <a:picLocks noChangeAspect="1"/>
          </p:cNvPicPr>
          <p:nvPr userDrawn="1"/>
        </p:nvPicPr>
        <p:blipFill>
          <a:blip r:embed="rId13"/>
          <a:stretch>
            <a:fillRect/>
          </a:stretch>
        </p:blipFill>
        <p:spPr>
          <a:xfrm>
            <a:off x="4907387" y="134503"/>
            <a:ext cx="2377225" cy="638279"/>
          </a:xfrm>
          <a:prstGeom prst="rect">
            <a:avLst/>
          </a:prstGeom>
        </p:spPr>
      </p:pic>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tângulo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ítulo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rtlCol="0">
            <a:normAutofit/>
          </a:bodyPr>
          <a:lstStyle/>
          <a:p>
            <a:pPr rtl="0"/>
            <a:r>
              <a:rPr lang="pt-br"/>
              <a:t>Title Lorem Ipsum</a:t>
            </a:r>
          </a:p>
        </p:txBody>
      </p:sp>
      <p:sp>
        <p:nvSpPr>
          <p:cNvPr id="3" name="Subtítulo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rtlCol="0">
            <a:normAutofit/>
          </a:bodyPr>
          <a:lstStyle/>
          <a:p>
            <a:pPr rtl="0"/>
            <a:r>
              <a:rPr lang="pt-br"/>
              <a:t>Sit Dolor Amet</a:t>
            </a:r>
          </a:p>
        </p:txBody>
      </p:sp>
      <p:sp>
        <p:nvSpPr>
          <p:cNvPr id="20" name="Retângulo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t-BR"/>
          </a:p>
        </p:txBody>
      </p:sp>
      <p:sp>
        <p:nvSpPr>
          <p:cNvPr id="22" name="Retângulo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t-BR"/>
          </a:p>
        </p:txBody>
      </p:sp>
      <p:sp>
        <p:nvSpPr>
          <p:cNvPr id="24" name="Retângulo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t-BR"/>
          </a:p>
        </p:txBody>
      </p:sp>
      <p:pic>
        <p:nvPicPr>
          <p:cNvPr id="6" name="Imagem 5" descr="Imagem ampliada de um logotipo&#10;&#10;Descrição gerada automaticamente">
            <a:extLst>
              <a:ext uri="{FF2B5EF4-FFF2-40B4-BE49-F238E27FC236}">
                <a16:creationId xmlns:a16="http://schemas.microsoft.com/office/drawing/2014/main" id="{F1A8C364-94D4-4630-BAD0-78722F347055}"/>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562972-3449-42D1-8185-B4BEFD52AB44}"/>
              </a:ext>
            </a:extLst>
          </p:cNvPr>
          <p:cNvSpPr>
            <a:spLocks noGrp="1"/>
          </p:cNvSpPr>
          <p:nvPr>
            <p:ph type="title"/>
          </p:nvPr>
        </p:nvSpPr>
        <p:spPr/>
        <p:txBody>
          <a:bodyPr rtlCol="0"/>
          <a:lstStyle/>
          <a:p>
            <a:pPr rtl="0"/>
            <a:r>
              <a:rPr lang="pt-br"/>
              <a:t>Title Lorem Ipsum Dolor Sit Amet</a:t>
            </a:r>
          </a:p>
        </p:txBody>
      </p:sp>
      <p:graphicFrame>
        <p:nvGraphicFramePr>
          <p:cNvPr id="4" name="Espaço Reservado para Conteúdo 2">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3086745933"/>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784652"/>
      </p:ext>
    </p:extLst>
  </p:cSld>
  <p:clrMapOvr>
    <a:masterClrMapping/>
  </p:clrMapOvr>
</p:sld>
</file>

<file path=ppt/theme/theme1.xml><?xml version="1.0" encoding="utf-8"?>
<a:theme xmlns:a="http://schemas.openxmlformats.org/drawingml/2006/main" name="DividendVTI">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41798623_TF33552983" id="{3F923CBD-04A0-41B3-B873-EF426160762E}" vid="{54083136-2BEC-4495-B8B7-3CA1817B37D9}"/>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{68A08A79-E392-4DEA-AC9B-7425A742131D}tf33552983_win32</Template>
  <TotalTime>6</TotalTime>
  <Words>30</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vt:i4>
      </vt:variant>
    </vt:vector>
  </HeadingPairs>
  <TitlesOfParts>
    <vt:vector size="7" baseType="lpstr">
      <vt:lpstr>Calibri</vt:lpstr>
      <vt:lpstr>Franklin Gothic Book</vt:lpstr>
      <vt:lpstr>Franklin Gothic Demi</vt:lpstr>
      <vt:lpstr>Wingdings 2</vt:lpstr>
      <vt:lpstr>DividendVTI</vt:lpstr>
      <vt:lpstr>Title Lorem Ipsum</vt:lpstr>
      <vt:lpstr>Title Lorem Ipsum Dolor Sit Amet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Fábio José Rauen</dc:creator>
  <cp:lastModifiedBy>FÁBIO JOSÉ RAUEN</cp:lastModifiedBy>
  <cp:revision>3</cp:revision>
  <dcterms:created xsi:type="dcterms:W3CDTF">2020-10-03T21:46:31Z</dcterms:created>
  <dcterms:modified xsi:type="dcterms:W3CDTF">2024-07-01T19:58:45Z</dcterms:modified>
</cp:coreProperties>
</file>