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Imagem 7" descr="Uma imagem contendo Logotipo&#10;&#10;Descrição gerada automaticamente">
            <a:extLst>
              <a:ext uri="{FF2B5EF4-FFF2-40B4-BE49-F238E27FC236}">
                <a16:creationId xmlns:a16="http://schemas.microsoft.com/office/drawing/2014/main" id="{E13A0440-9575-4B38-B2F9-751A08DEEF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1414444">
            <a:off x="658873" y="348265"/>
            <a:ext cx="2927755" cy="8045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bg1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pPr/>
              <a:t>7/1/2024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Imagem 8" descr="Texto&#10;&#10;Descrição gerada automaticamente">
            <a:extLst>
              <a:ext uri="{FF2B5EF4-FFF2-40B4-BE49-F238E27FC236}">
                <a16:creationId xmlns:a16="http://schemas.microsoft.com/office/drawing/2014/main" id="{3A97224E-1EF7-0E68-2CD2-05B182F0609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685800" y="89014"/>
            <a:ext cx="2217198" cy="5953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AC603C-02A4-45C1-89A1-F2BA5C5CEA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3E6AB6-6C3D-43FD-BB5F-46E1BFF8F6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979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Impact</vt:lpstr>
      <vt:lpstr>Evento Principal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Fábio José Rauen</dc:creator>
  <cp:lastModifiedBy>FÁBIO JOSÉ RAUEN</cp:lastModifiedBy>
  <cp:revision>2</cp:revision>
  <dcterms:created xsi:type="dcterms:W3CDTF">2020-10-03T21:41:58Z</dcterms:created>
  <dcterms:modified xsi:type="dcterms:W3CDTF">2024-07-01T19:59:42Z</dcterms:modified>
</cp:coreProperties>
</file>