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4"/>
    <a:srgbClr val="4D4D4D"/>
    <a:srgbClr val="80808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7" autoAdjust="0"/>
  </p:normalViewPr>
  <p:slideViewPr>
    <p:cSldViewPr>
      <p:cViewPr varScale="1">
        <p:scale>
          <a:sx n="92" d="100"/>
          <a:sy n="92" d="100"/>
        </p:scale>
        <p:origin x="48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0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159AED-4234-4AE3-8608-D12499376C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003489-3886-464A-98CD-B5E7535FDE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914400" y="344170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5009"/>
            <a:ext cx="10464800" cy="1927225"/>
          </a:xfrm>
        </p:spPr>
        <p:txBody>
          <a:bodyPr anchor="b">
            <a:noAutofit/>
          </a:bodyPr>
          <a:lstStyle>
            <a:lvl1pPr>
              <a:defRPr sz="4800" b="1" cap="all" baseline="0">
                <a:solidFill>
                  <a:srgbClr val="005484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48608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6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993A-45C1-497A-8CAA-BF6BF0B20AA7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FF8E-4C75-4649-8F23-7E6E190E806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1788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80309" y="609600"/>
            <a:ext cx="2784307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381" y="609600"/>
            <a:ext cx="8160907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E7A7-2295-42C8-8C4E-ACC6580B8585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E9A1-622E-47BF-B15D-F90932945F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98292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27380" y="602706"/>
            <a:ext cx="11137237" cy="954087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 bwMode="auto">
          <a:xfrm>
            <a:off x="527381" y="1600200"/>
            <a:ext cx="11137236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pt-BR" altLang="pt-BR" noProof="0" dirty="0"/>
              <a:t>Clique para editar o texto mestre</a:t>
            </a:r>
          </a:p>
          <a:p>
            <a:pPr lvl="1"/>
            <a:r>
              <a:rPr lang="pt-BR" altLang="pt-BR" noProof="0" dirty="0"/>
              <a:t>Segundo nível</a:t>
            </a:r>
          </a:p>
          <a:p>
            <a:pPr lvl="2"/>
            <a:r>
              <a:rPr lang="pt-BR" altLang="pt-BR" noProof="0" dirty="0"/>
              <a:t>Terceiro nível</a:t>
            </a:r>
          </a:p>
          <a:p>
            <a:pPr lvl="3"/>
            <a:r>
              <a:rPr lang="pt-BR" altLang="pt-BR" noProof="0" dirty="0"/>
              <a:t>Quarto nível</a:t>
            </a:r>
          </a:p>
          <a:p>
            <a:pPr lvl="4"/>
            <a:r>
              <a:rPr lang="pt-BR" altLang="pt-BR" noProof="0" dirty="0"/>
              <a:t>Quinto nível</a:t>
            </a:r>
            <a:endParaRPr lang="en-US" alt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FF60-7316-4DB6-B067-E03C6D2793DC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9E02-9989-448D-BE43-CAAE94395B58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583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rgbClr val="005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976313" y="4598988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3224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33747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673352"/>
            <a:ext cx="5376599" cy="48036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73352"/>
            <a:ext cx="5568617" cy="48036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0F8A-9613-4EBF-A46A-48B38C90BA17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A1D47-17E9-481B-A1DE-67E9CE3F910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77535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3742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76400"/>
            <a:ext cx="53247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1" y="2438400"/>
            <a:ext cx="5324780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324778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6048" y="2438400"/>
            <a:ext cx="5338570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618F2-1BB2-41DB-94A2-4240DAACE47A}" type="datetime1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61AC-2633-4D47-86F9-50ED049FF1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215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27380" y="602706"/>
            <a:ext cx="11137237" cy="954087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A3FE-EB5B-4E61-9C43-46F0A9FD406A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0E4B-C220-4E09-847F-571E75B1F2E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083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FFA44-48E3-4542-AD85-84F7A7052D9E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5F79-7761-413D-B87B-FDEB166DD7A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552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912019" y="3580607"/>
            <a:ext cx="5578475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792080"/>
            <a:ext cx="293514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702217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0" y="2130553"/>
            <a:ext cx="2935149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03F8-1259-41AF-B281-89EA4595B5D8}" type="datetime1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F8B6-0594-4558-B5A8-FE1C82377E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251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792480"/>
            <a:ext cx="293912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1" y="838202"/>
            <a:ext cx="7853137" cy="5111079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1" y="2133600"/>
            <a:ext cx="2935148" cy="3887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4B71-1570-4A2F-BB2A-DE31AD514E2F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5F12-7310-4EBC-8E03-ECF7D8E7AF8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4601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050" y="603250"/>
            <a:ext cx="11137900" cy="954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0" y="1600200"/>
            <a:ext cx="111379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61975"/>
          </a:xfrm>
          <a:prstGeom prst="rect">
            <a:avLst/>
          </a:prstGeom>
          <a:solidFill>
            <a:srgbClr val="005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77350" y="120650"/>
            <a:ext cx="13589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ABDC5548-FCF3-489E-B7D6-B31698712942}" type="datetime1">
              <a:rPr lang="pt-BR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120650"/>
            <a:ext cx="94615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5FDB6ED-2A33-4985-A9C1-8BB1301EA468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36533" y="6254749"/>
            <a:ext cx="2131839" cy="5723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0" r:id="rId2"/>
    <p:sldLayoutId id="2147484038" r:id="rId3"/>
    <p:sldLayoutId id="2147484031" r:id="rId4"/>
    <p:sldLayoutId id="2147484039" r:id="rId5"/>
    <p:sldLayoutId id="2147484032" r:id="rId6"/>
    <p:sldLayoutId id="2147484033" r:id="rId7"/>
    <p:sldLayoutId id="2147484040" r:id="rId8"/>
    <p:sldLayoutId id="2147484034" r:id="rId9"/>
    <p:sldLayoutId id="2147484035" r:id="rId10"/>
    <p:sldLayoutId id="214748403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00548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548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548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548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548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1414463"/>
            <a:ext cx="10464800" cy="19272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548063"/>
            <a:ext cx="8534400" cy="17526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BFF60-7316-4DB6-B067-E03C6D2793DC}" type="datetime1">
              <a:rPr lang="pt-BR" smtClean="0"/>
              <a:pPr>
                <a:defRPr/>
              </a:pPr>
              <a:t>01/07/2024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C9E02-9989-448D-BE43-CAAE94395B58}" type="slidenum">
              <a:rPr lang="pt-BR" altLang="pt-BR" smtClean="0"/>
              <a:pPr>
                <a:defRPr/>
              </a:pPr>
              <a:t>2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23865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o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1802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Tahoma</vt:lpstr>
      <vt:lpstr>Brilho</vt:lpstr>
      <vt:lpstr>Apresentação do PowerPoint</vt:lpstr>
      <vt:lpstr>Apresentação do PowerPoint</vt:lpstr>
    </vt:vector>
  </TitlesOfParts>
  <Company>Unisul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RELATOS ORAIS DE CRIANÇAS DE TRÊS A QUATRO ANOS PRODUZIDOS A PARTIR DA ORDENAÇÃO DE GRAVURAS DE UMA HISTÓRIA EM QUADRINHOS SEM BALÕES DE FALA: ANÁLISE COM BASE NA TEORIA DA RELEVÂNCIA</dc:title>
  <dc:creator>Fábio José Rauen</dc:creator>
  <cp:lastModifiedBy>FÁBIO JOSÉ RAUEN</cp:lastModifiedBy>
  <cp:revision>270</cp:revision>
  <dcterms:created xsi:type="dcterms:W3CDTF">2008-10-07T18:26:20Z</dcterms:created>
  <dcterms:modified xsi:type="dcterms:W3CDTF">2024-07-01T20:00:21Z</dcterms:modified>
</cp:coreProperties>
</file>