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714163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801912"/>
            <a:ext cx="11029616" cy="10138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2069869"/>
            <a:ext cx="11029616" cy="3788928"/>
          </a:xfr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699481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775482"/>
            <a:ext cx="2004164" cy="5183073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983" y="775482"/>
            <a:ext cx="8225220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6030954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9535" y="6051567"/>
            <a:ext cx="512166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6030954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764036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851785"/>
            <a:ext cx="11029616" cy="10138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731248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854352"/>
            <a:ext cx="11029616" cy="988332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8968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812788"/>
            <a:ext cx="11029616" cy="988332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1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70631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829414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700956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878" y="716107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1351" y="603567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035675"/>
            <a:ext cx="6924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1400" y="6035673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81192" y="115291"/>
            <a:ext cx="2090987" cy="5614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21D11-719B-4ABE-B31B-344BD7D5BA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0F5110-CC8A-46A0-841F-CA5BED554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8920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4</cp:revision>
  <dcterms:created xsi:type="dcterms:W3CDTF">2020-10-03T21:37:52Z</dcterms:created>
  <dcterms:modified xsi:type="dcterms:W3CDTF">2024-07-01T20:00:58Z</dcterms:modified>
</cp:coreProperties>
</file>