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8" name="Imagem 7" descr="Uma imagem contendo Logotipo&#10;&#10;Descrição gerada automaticamente">
            <a:extLst>
              <a:ext uri="{FF2B5EF4-FFF2-40B4-BE49-F238E27FC236}">
                <a16:creationId xmlns:a16="http://schemas.microsoft.com/office/drawing/2014/main" id="{D3693C1C-941E-45D1-A4B4-3D83B44332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86" y="5538399"/>
            <a:ext cx="2927755" cy="80454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9" name="Imagem 8" descr="Uma imagem contendo Logotipo&#10;&#10;Descrição gerada automaticamente">
            <a:extLst>
              <a:ext uri="{FF2B5EF4-FFF2-40B4-BE49-F238E27FC236}">
                <a16:creationId xmlns:a16="http://schemas.microsoft.com/office/drawing/2014/main" id="{BF17F111-DA9F-4E5E-8F17-44B520F844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74688" y="5556640"/>
            <a:ext cx="2927755" cy="80454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56033" y="6237163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Imagem 10" descr="Uma imagem contendo Logotipo&#10;&#10;Descrição gerada automaticamente">
            <a:extLst>
              <a:ext uri="{FF2B5EF4-FFF2-40B4-BE49-F238E27FC236}">
                <a16:creationId xmlns:a16="http://schemas.microsoft.com/office/drawing/2014/main" id="{5D2A798B-1AD7-4797-852F-D8AF3BA4B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0199" y="6053454"/>
            <a:ext cx="2927755" cy="8045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56033" y="6170754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Imagem 12" descr="Uma imagem contendo Logotipo&#10;&#10;Descrição gerada automaticamente">
            <a:extLst>
              <a:ext uri="{FF2B5EF4-FFF2-40B4-BE49-F238E27FC236}">
                <a16:creationId xmlns:a16="http://schemas.microsoft.com/office/drawing/2014/main" id="{2E796DB8-819E-4ECC-BDFC-73B59548E8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0199" y="6053454"/>
            <a:ext cx="2927755" cy="80454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84590" y="6360409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5888" y="6360409"/>
            <a:ext cx="364955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35599" y="6360409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3A97224E-1EF7-0E68-2CD2-05B182F0609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71600" y="6172200"/>
            <a:ext cx="2375755" cy="6378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F1BB3-74BC-466C-AB2A-9030FF3EE8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B701EF-5F04-4109-9DDB-00791EDF3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396548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Franklin Gothic Book</vt:lpstr>
      <vt:lpstr>Cortar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Fábio José Rauen</dc:creator>
  <cp:lastModifiedBy>FÁBIO JOSÉ RAUEN</cp:lastModifiedBy>
  <cp:revision>3</cp:revision>
  <dcterms:created xsi:type="dcterms:W3CDTF">2020-10-03T21:34:27Z</dcterms:created>
  <dcterms:modified xsi:type="dcterms:W3CDTF">2024-07-01T20:01:24Z</dcterms:modified>
</cp:coreProperties>
</file>