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2DCC8-6CF4-40E6-8410-A215C0F48DA0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EB678-7134-4600-9888-84AB71CA0A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1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2171" y="1284287"/>
            <a:ext cx="8275828" cy="222567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2171" y="3602038"/>
            <a:ext cx="8275828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id="{D75D44AA-D4E2-4586-B133-9FA5206C6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69739" y="187670"/>
            <a:ext cx="3444526" cy="12503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307" y="612411"/>
            <a:ext cx="765175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0307" y="2301020"/>
            <a:ext cx="9912354" cy="3428887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1802" y="1525157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90B7-E20A-4208-A072-B8DB68262664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774060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56" y="4213623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D409-2A3F-4CC8-B070-E5DE19A7A584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6261" y="612411"/>
            <a:ext cx="1530675" cy="11405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8164513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947C-E056-498D-A865-3A892C02CB79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543825" y="275815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6436-0122-48B1-8049-78E541B14F30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774064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D761-5680-4677-BE01-3416E0DE2FAA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2" y="609600"/>
            <a:ext cx="7740650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B534-F7B0-4D59-99C6-82FCEF034536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413" y="618518"/>
            <a:ext cx="7613649" cy="112852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2224" y="1792289"/>
            <a:ext cx="9755187" cy="3998912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7EFE-0740-42CB-8E31-828B2883D7B0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02684" y="1496291"/>
            <a:ext cx="2044727" cy="4294909"/>
          </a:xfrm>
        </p:spPr>
        <p:txBody>
          <a:bodyPr vert="eaVert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09" y="609599"/>
            <a:ext cx="7740653" cy="518160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AC98-0402-456D-9893-F2385047701B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CE55-E341-46B8-B1C5-D421486BCD72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752964"/>
            <a:ext cx="9906000" cy="251899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008C-65AE-4F3E-B080-C64FCCF7FE5D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F352-491A-44CE-9932-0012E5CD8E7E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7811396" cy="14779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33FCD-CC66-45F8-993E-7DEC6D579749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414" y="618518"/>
            <a:ext cx="7451638" cy="1478570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4FC5-3C07-452B-9CCD-C7E46563C5E6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6F28-DC51-4B70-AB42-606FC8D17AD8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1354974"/>
            <a:ext cx="3856037" cy="16644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1354974"/>
            <a:ext cx="5891209" cy="4436225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3019424"/>
            <a:ext cx="3856037" cy="2771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4EEA3-60BA-4297-BE17-8D810B5C32E9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902" y="1741840"/>
            <a:ext cx="5934508" cy="127879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0" y="609600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12899" y="3121024"/>
            <a:ext cx="5934511" cy="2670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E721-DAD4-4EA3-86B3-8E73E97DD65B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8413" y="618518"/>
            <a:ext cx="761364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2224" y="2249487"/>
            <a:ext cx="9755187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82062" y="5883274"/>
            <a:ext cx="1313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C2529-B215-4CB3-A01D-678C48E08405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48" name="Imagem 47" descr="Texto&#10;&#10;Descrição gerada automaticamente">
            <a:extLst>
              <a:ext uri="{FF2B5EF4-FFF2-40B4-BE49-F238E27FC236}">
                <a16:creationId xmlns:a16="http://schemas.microsoft.com/office/drawing/2014/main" id="{3A97224E-1EF7-0E68-2CD2-05B182F0609F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8845198" y="299996"/>
            <a:ext cx="2983912" cy="801172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17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9FAA7-8E34-4050-9085-A8E7EA9F3C92}" type="datetime1">
              <a:rPr lang="pt-BR" smtClean="0"/>
              <a:t>01/07/2024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165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41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Tw Cen MT</vt:lpstr>
      <vt:lpstr>Circuito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Fábio José Rauen</dc:creator>
  <cp:lastModifiedBy>FÁBIO JOSÉ RAUEN</cp:lastModifiedBy>
  <cp:revision>7</cp:revision>
  <dcterms:created xsi:type="dcterms:W3CDTF">2017-06-16T17:18:44Z</dcterms:created>
  <dcterms:modified xsi:type="dcterms:W3CDTF">2024-07-01T20:02:00Z</dcterms:modified>
</cp:coreProperties>
</file>