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5"/>
  </p:notesMasterIdLst>
  <p:handoutMasterIdLst>
    <p:handoutMasterId r:id="rId6"/>
  </p:handoutMasterIdLst>
  <p:sldIdLst>
    <p:sldId id="257" r:id="rId2"/>
    <p:sldId id="262" r:id="rId3"/>
    <p:sldId id="261" r:id="rId4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 rtlCol="0"/>
        <a:lstStyle/>
        <a:p>
          <a:pPr rtl="0"/>
          <a:endParaRPr lang="en-US"/>
        </a:p>
      </dgm:t>
    </dgm:pt>
    <dgm:pt modelId="{40FC4FFE-8987-4A26-B7F4-8A516F18ADAE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pt-br"/>
            <a:t>Lorem ipsum dolor sit amet, consectetuer adipiscing elit. </a:t>
          </a:r>
        </a:p>
      </dgm:t>
    </dgm:pt>
    <dgm:pt modelId="{CAD7EF86-FB23-41F6-BF42-040B36DEFDB1}" type="par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5B62599A-5C9B-48E7-896E-EA782AC60C8B}" type="sib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49225C73-1633-42F1-AB3B-7CB183E5F8B8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pt-br"/>
            <a:t>Nunc viverra imperdiet enim. Fusce est. Vivamus a tellus.</a:t>
          </a:r>
        </a:p>
      </dgm:t>
    </dgm:pt>
    <dgm:pt modelId="{1A0E2090-1D4F-438A-8766-B6030CE01ADD}" type="par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9646853A-8964-4519-A5B1-0B7D18B2983D}" type="sib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1C383F32-22E8-4F62-A3E0-BDC3D5F48992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pt-br"/>
            <a:t>Pellentesque habitant morbi tristique senectus et netus.</a:t>
          </a:r>
        </a:p>
      </dgm:t>
    </dgm:pt>
    <dgm:pt modelId="{A7920A2F-3244-4159-AF04-6A1D38B7B317}" type="par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8500F72A-2C6D-4FDF-9C1D-CA691380EB0B}" type="sib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/>
    </dgm:pt>
    <dgm:pt modelId="{7C175B98-93F4-4D7C-BB95-1514AB879CD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/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/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616949" y="310305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004512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5606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6667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1500" kern="1200"/>
            <a:t>Lorem ipsum dolor sit amet, consectetuer adipiscing elit. </a:t>
          </a:r>
        </a:p>
      </dsp:txBody>
      <dsp:txXfrm>
        <a:off x="35606" y="2695306"/>
        <a:ext cx="2981250" cy="720000"/>
      </dsp:txXfrm>
    </dsp:sp>
    <dsp:sp modelId="{BCD8CDD9-0C56-4401-ADB1-8B48DAB2C96F}">
      <dsp:nvSpPr>
        <dsp:cNvPr id="0" name=""/>
        <dsp:cNvSpPr/>
      </dsp:nvSpPr>
      <dsp:spPr>
        <a:xfrm>
          <a:off x="4119918" y="310305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507481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538574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6667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1500" kern="1200"/>
            <a:t>Nunc viverra imperdiet enim. Fusce est. Vivamus a tellus.</a:t>
          </a:r>
        </a:p>
      </dsp:txBody>
      <dsp:txXfrm>
        <a:off x="3538574" y="2695306"/>
        <a:ext cx="2981250" cy="720000"/>
      </dsp:txXfrm>
    </dsp:sp>
    <dsp:sp modelId="{FF93E135-77D6-48A0-8871-9BC93D705D06}">
      <dsp:nvSpPr>
        <dsp:cNvPr id="0" name=""/>
        <dsp:cNvSpPr/>
      </dsp:nvSpPr>
      <dsp:spPr>
        <a:xfrm>
          <a:off x="7622887" y="310305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8010450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7041543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6667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1500" kern="1200"/>
            <a:t>Pellentesque habitant morbi tristique senectus et netus.</a:t>
          </a:r>
        </a:p>
      </dsp:txBody>
      <dsp:txXfrm>
        <a:off x="7041543" y="2695306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A170B22-A4BB-4708-B0CE-A73E8306129B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6245E56-2EE9-450B-A671-BE5C90BAC91C}" type="datetime1">
              <a:rPr lang="pt-BR" smtClean="0"/>
              <a:t>01/07/2024</a:t>
            </a:fld>
            <a:endParaRPr lang="en-US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/>
              <a:t>Clique para editar o texto Mestre</a:t>
            </a:r>
            <a:endParaRPr lang="en-US"/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tângu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ângu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ângu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ector Reto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4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20" name="Espaço Reservado para Data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2F3AF6F7-5911-45C3-BE0F-7F38FEFE43FA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Espaço reservado para o número do slide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0C3F0E-1EAD-419A-B8F3-CB7CDE6B1E86}" type="datetime1">
              <a:rPr lang="pt-BR" smtClean="0"/>
              <a:t>01/07/2024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pt-br" dirty="0"/>
              <a:t>Clique para editar o estilo de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74CCBA-3812-426F-BA8C-8BC3E97D7FB5}" type="datetime1">
              <a:rPr lang="pt-BR" smtClean="0"/>
              <a:t>01/07/2024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8C737E-092E-4203-A347-8410086932C6}" type="datetime1">
              <a:rPr lang="pt-BR" smtClean="0"/>
              <a:t>01/07/2024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tângu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tângul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tângu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64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494319B4-ED34-4D08-91C0-F7E8BD9417E6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D1C28D-3F4C-4305-9CD5-9949626E9ED5}" type="datetime1">
              <a:rPr lang="pt-BR" smtClean="0"/>
              <a:t>01/07/2024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5F8630-DFFC-437C-A718-61BE3F548C4E}" type="datetime1">
              <a:rPr lang="pt-BR" smtClean="0"/>
              <a:t>01/07/2024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12AD8E-909B-47FE-B3D6-961E1D2E7A49}" type="datetime1">
              <a:rPr lang="pt-BR" smtClean="0"/>
              <a:t>01/07/2024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0BF672-AFC3-4C39-AA84-C1113D4307F1}" type="datetime1">
              <a:rPr lang="pt-BR" smtClean="0"/>
              <a:t>01/07/2024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 dirty="0"/>
              <a:t>Clique para editar o estilo de 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458200" y="2336800"/>
            <a:ext cx="3161963" cy="3008057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dirty="0"/>
              <a:t>Clique para editar o texto 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B01F5550-97CC-4F3B-A34B-FE39BFD06EF0}" type="datetime1">
              <a:rPr lang="pt-BR" smtClean="0"/>
              <a:t>01/07/2024</a:t>
            </a:fld>
            <a:endParaRPr lang="en-US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Espaço Reservado para o Número do Slide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pic>
        <p:nvPicPr>
          <p:cNvPr id="12" name="Imagem 11" descr="Uma imagem contendo Logotipo&#10;&#10;Descrição gerada automaticamente">
            <a:extLst>
              <a:ext uri="{FF2B5EF4-FFF2-40B4-BE49-F238E27FC236}">
                <a16:creationId xmlns:a16="http://schemas.microsoft.com/office/drawing/2014/main" id="{76B24CD1-3BA8-4CE6-BD0D-1BAE9D060F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69290" y="5344857"/>
            <a:ext cx="2927755" cy="80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imagem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dirty="0"/>
              <a:t>Clique no ícone para adicionar uma imagem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7975B8C2-382E-4F5E-B0CE-7E0EEF75E017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pt-br" dirty="0"/>
              <a:t>Clique para editar o estilo de título Mestre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477250" y="2386584"/>
            <a:ext cx="3144774" cy="2958273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dirty="0"/>
              <a:t>Clique para editar o texto Mestre</a:t>
            </a:r>
          </a:p>
        </p:txBody>
      </p:sp>
      <p:pic>
        <p:nvPicPr>
          <p:cNvPr id="8" name="Imagem 7" descr="Uma imagem contendo Logotipo&#10;&#10;Descrição gerada automaticamente">
            <a:extLst>
              <a:ext uri="{FF2B5EF4-FFF2-40B4-BE49-F238E27FC236}">
                <a16:creationId xmlns:a16="http://schemas.microsoft.com/office/drawing/2014/main" id="{F0A807C2-B8B9-4A81-8836-C027CC36A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69290" y="5344857"/>
            <a:ext cx="2927755" cy="80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ângulo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tângu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/>
              <a:t>Clique para editar o estilo de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91DF2A3A-30FD-464E-8202-27A276433376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955644" y="6035040"/>
            <a:ext cx="292775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pic>
        <p:nvPicPr>
          <p:cNvPr id="11" name="Imagem 10" descr="Texto&#10;&#10;Descrição gerada automaticamente">
            <a:extLst>
              <a:ext uri="{FF2B5EF4-FFF2-40B4-BE49-F238E27FC236}">
                <a16:creationId xmlns:a16="http://schemas.microsoft.com/office/drawing/2014/main" id="{3A97224E-1EF7-0E68-2CD2-05B182F0609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66800" y="5952744"/>
            <a:ext cx="2058814" cy="55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Imagem ampliada de um logotipo&#10;&#10;Descrição gerada automaticament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tângulo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4" name="Retângulo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  <p:txBody>
          <a:bodyPr/>
          <a:lstStyle/>
          <a:p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/>
          </a:bodyPr>
          <a:lstStyle/>
          <a:p>
            <a:pPr rtl="0"/>
            <a:r>
              <a:rPr lang="pt-br" sz="4400">
                <a:solidFill>
                  <a:schemeClr val="tx1"/>
                </a:solidFill>
              </a:rPr>
              <a:t>Title Lorem Ipsum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pt-br">
                <a:solidFill>
                  <a:schemeClr val="tx1"/>
                </a:solidFill>
              </a:rPr>
              <a:t>Sit Dolor Amet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C53BF8-FD59-4B27-AAFE-477EF6536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2B0EFE-DC8F-4776-92CF-A5B03018E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5CD8D9-7E73-41E6-BCA7-05A84729B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01/07/2024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25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rtlCol="0">
            <a:normAutofit/>
          </a:bodyPr>
          <a:lstStyle/>
          <a:p>
            <a:pPr algn="ctr" rtl="0"/>
            <a:r>
              <a:rPr lang="pt-br"/>
              <a:t>Title Lorem Ipsum</a:t>
            </a: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536157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14_TF78438558" id="{EFC388B7-E3E7-46E9-90A0-7401A222EB8A}" vid="{685F28B6-3FA5-49C7-9831-35ED941F70C7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{8A5155D2-9223-4B6E-9F7A-5067461BC084}tf78438558_win32</Template>
  <TotalTime>3</TotalTime>
  <Words>40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Calibri</vt:lpstr>
      <vt:lpstr>Century Gothic</vt:lpstr>
      <vt:lpstr>Garamond</vt:lpstr>
      <vt:lpstr>SavonVTI</vt:lpstr>
      <vt:lpstr>Title Lorem Ipsum</vt:lpstr>
      <vt:lpstr>Apresentação do PowerPoint</vt:lpstr>
      <vt:lpstr>Title Lorem Ipsum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Fábio José Rauen</dc:creator>
  <cp:lastModifiedBy>FÁBIO JOSÉ RAUEN</cp:lastModifiedBy>
  <cp:revision>3</cp:revision>
  <dcterms:created xsi:type="dcterms:W3CDTF">2020-10-03T21:20:58Z</dcterms:created>
  <dcterms:modified xsi:type="dcterms:W3CDTF">2024-07-01T20:02:42Z</dcterms:modified>
</cp:coreProperties>
</file>