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DE4AA-7FC6-4658-BE24-A85543A2D5BB}" type="datetimeFigureOut">
              <a:rPr lang="pt-BR" smtClean="0"/>
              <a:t>01/07/2024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5CC30-5978-4E20-BB78-0B146310CE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2107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7439024" y="6052542"/>
            <a:ext cx="1607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8F166-7849-41B7-AF2C-66B5A9BD1291}" type="datetime1">
              <a:rPr lang="pt-BR" smtClean="0"/>
              <a:pPr/>
              <a:t>01/07/2024</a:t>
            </a:fld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0031" y="6052541"/>
            <a:ext cx="11541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7439024" y="6052542"/>
            <a:ext cx="1607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8F166-7849-41B7-AF2C-66B5A9BD1291}" type="datetime1">
              <a:rPr lang="pt-BR" smtClean="0"/>
              <a:pPr/>
              <a:t>01/07/2024</a:t>
            </a:fld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0031" y="6052541"/>
            <a:ext cx="11541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14"/>
          </p:nvPr>
        </p:nvSpPr>
        <p:spPr>
          <a:xfrm>
            <a:off x="7439024" y="6052542"/>
            <a:ext cx="1607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8F166-7849-41B7-AF2C-66B5A9BD1291}" type="datetime1">
              <a:rPr lang="pt-BR" smtClean="0"/>
              <a:pPr/>
              <a:t>01/07/2024</a:t>
            </a:fld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0031" y="6052541"/>
            <a:ext cx="11541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7439024" y="6052542"/>
            <a:ext cx="1607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8F166-7849-41B7-AF2C-66B5A9BD1291}" type="datetime1">
              <a:rPr lang="pt-BR" smtClean="0"/>
              <a:pPr/>
              <a:t>01/07/2024</a:t>
            </a:fld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0031" y="6052541"/>
            <a:ext cx="11541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DDB7-96F3-461C-AF44-B9BF7BBAA4E5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7C3A-EC15-43D5-B688-ED7067B30B83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00AD5-AE84-43F0-8145-1E8370DAB50F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695168" y="6052542"/>
            <a:ext cx="1607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8F166-7849-41B7-AF2C-66B5A9BD1291}" type="datetime1">
              <a:rPr lang="pt-BR" smtClean="0"/>
              <a:pPr/>
              <a:t>01/07/2024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6175" y="6052541"/>
            <a:ext cx="11541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3E-9E74-4AC7-A5D7-46C59ED101CE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 userDrawn="1"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7439024" y="6052542"/>
            <a:ext cx="1607381" cy="365125"/>
          </a:xfrm>
        </p:spPr>
        <p:txBody>
          <a:bodyPr/>
          <a:lstStyle/>
          <a:p>
            <a:fld id="{CB9F043E-9E74-4AC7-A5D7-46C59ED101CE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0031" y="6052541"/>
            <a:ext cx="1154151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6704-42E9-4E9B-AD6F-954457D0811B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4D59-5C47-45BC-AB03-D32999F19744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064E9-F5C5-4FC7-B286-8316A818440A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37BB0-72A2-46A0-B2C7-A5025F65091D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6C5C-8D9C-4EF3-8D56-5BAF8CFF0B96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8185-E9DC-45C6-97C6-55F3A2BF3ACF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9024" y="6052542"/>
            <a:ext cx="1607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8F166-7849-41B7-AF2C-66B5A9BD1291}" type="datetime1">
              <a:rPr lang="pt-BR" smtClean="0"/>
              <a:pPr/>
              <a:t>01/07/2024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0031" y="6052541"/>
            <a:ext cx="11541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8" name="Imagem 7" descr="Texto&#10;&#10;Descrição gerada automaticamente">
            <a:extLst>
              <a:ext uri="{FF2B5EF4-FFF2-40B4-BE49-F238E27FC236}">
                <a16:creationId xmlns:a16="http://schemas.microsoft.com/office/drawing/2014/main" id="{3A97224E-1EF7-0E68-2CD2-05B182F0609F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680321" y="6032636"/>
            <a:ext cx="2977279" cy="799392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043E-9E74-4AC7-A5D7-46C59ED101CE}" type="datetime1">
              <a:rPr lang="pt-BR" smtClean="0"/>
              <a:t>01/07/2024</a:t>
            </a:fld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17341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m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TM04033917[[fn=Berlim]]</Template>
  <TotalTime>17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Berlim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Fábio José Rauen</dc:creator>
  <cp:lastModifiedBy>FÁBIO JOSÉ RAUEN</cp:lastModifiedBy>
  <cp:revision>7</cp:revision>
  <dcterms:created xsi:type="dcterms:W3CDTF">2017-06-16T19:03:19Z</dcterms:created>
  <dcterms:modified xsi:type="dcterms:W3CDTF">2024-07-01T20:03:13Z</dcterms:modified>
</cp:coreProperties>
</file>