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77BFC-D0AD-43B7-84C2-DBA63782EB90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65608-C33A-43BA-B98E-87B36A0510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13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rgbClr val="005484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2141713"/>
            <a:ext cx="9966960" cy="2076318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4279209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72305" y="6119300"/>
            <a:ext cx="1125685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50208-0244-4005-A937-8F8A3428BC5C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46242" y="6119452"/>
            <a:ext cx="830698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4143375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437080"/>
            <a:ext cx="9872871" cy="135636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FCEF-D9FA-4175-B7C9-3EE7F0E98575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257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257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5C2-38D6-4701-B01F-166A73176D8D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437080"/>
            <a:ext cx="9892748" cy="135636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71933"/>
            <a:ext cx="9872871" cy="414786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026-3821-4AE4-B6B8-4B3419DBDEA2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990725"/>
            <a:ext cx="9966960" cy="210893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rgbClr val="00548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ED4B-4E8E-4C53-8BED-74229A8F63BC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43000" y="437080"/>
            <a:ext cx="9879492" cy="135636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39719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39719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A4DC-C8D6-4140-8F7E-235F8F38F616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42999" y="437080"/>
            <a:ext cx="9881053" cy="135636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3857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3857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CBDA-AFD8-4B7C-BAC2-8E5EBF9A2F12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437080"/>
            <a:ext cx="9892747" cy="135636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646D6-D23E-47D7-A6BB-7B9AFBCA337E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1F47-1C89-45B9-96AF-90FB512EF431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761" y="527003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527003"/>
            <a:ext cx="5212080" cy="53251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552007"/>
            <a:ext cx="3931920" cy="3300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2AE-5E8B-4977-B20B-17155EC3A434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56502"/>
            <a:ext cx="3931920" cy="1399494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556502"/>
            <a:ext cx="6099048" cy="5313945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194560"/>
            <a:ext cx="3931920" cy="35204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5D99-BCBA-4991-A0E8-0A82F671FCD9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4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437080"/>
            <a:ext cx="8342196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871932"/>
            <a:ext cx="9872871" cy="4177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71471" y="6223827"/>
            <a:ext cx="11256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DFFA8FA-A0EA-44CC-B325-2AD84DB39101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05049" y="6223828"/>
            <a:ext cx="830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3A97224E-1EF7-0E68-2CD2-05B182F0609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30812" y="6104099"/>
            <a:ext cx="1928064" cy="5176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5484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rgbClr val="005484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rgbClr val="005484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rgbClr val="005484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rgbClr val="005484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rgbClr val="005484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819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026-3821-4AE4-B6B8-4B3419DBDEA2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674184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35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Calibri</vt:lpstr>
      <vt:lpstr>Corbel</vt:lpstr>
      <vt:lpstr>Base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José Rauen</dc:creator>
  <cp:lastModifiedBy>FÁBIO JOSÉ RAUEN</cp:lastModifiedBy>
  <cp:revision>9</cp:revision>
  <dcterms:created xsi:type="dcterms:W3CDTF">2017-06-16T16:41:30Z</dcterms:created>
  <dcterms:modified xsi:type="dcterms:W3CDTF">2024-07-01T20:03:45Z</dcterms:modified>
</cp:coreProperties>
</file>