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2538" y="6227064"/>
            <a:ext cx="771088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227064"/>
            <a:ext cx="7644384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850" y="6227064"/>
            <a:ext cx="7702573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99164" y="6227064"/>
            <a:ext cx="7694260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24262" y="6227064"/>
            <a:ext cx="776916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32662" y="6227064"/>
            <a:ext cx="776076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18112" y="6217920"/>
            <a:ext cx="3116589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32414" y="6227064"/>
            <a:ext cx="766100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8577" y="5843002"/>
            <a:ext cx="2860822" cy="7681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41FC5-6DEE-4ED0-885B-93FF7494B5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3AB737-ABE7-4CE9-BD5A-A265654EBF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45011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{08A98314-D36D-4FDF-B929-6DDFE7BB0C0F}tf16401371</Template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3</cp:revision>
  <dcterms:created xsi:type="dcterms:W3CDTF">2020-10-03T21:15:40Z</dcterms:created>
  <dcterms:modified xsi:type="dcterms:W3CDTF">2024-07-01T20:04:22Z</dcterms:modified>
</cp:coreProperties>
</file>